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9" r:id="rId10"/>
    <p:sldId id="268" r:id="rId11"/>
    <p:sldId id="274" r:id="rId12"/>
    <p:sldId id="275" r:id="rId13"/>
    <p:sldId id="267" r:id="rId14"/>
    <p:sldId id="270" r:id="rId15"/>
    <p:sldId id="265" r:id="rId16"/>
    <p:sldId id="276" r:id="rId17"/>
    <p:sldId id="277" r:id="rId18"/>
    <p:sldId id="27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 autoAdjust="0"/>
    <p:restoredTop sz="94670"/>
  </p:normalViewPr>
  <p:slideViewPr>
    <p:cSldViewPr snapToGrid="0">
      <p:cViewPr varScale="1">
        <p:scale>
          <a:sx n="106" d="100"/>
          <a:sy n="10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zienė Elvyra | ŠMSM" userId="5ee4a846-53fd-4aa8-b897-c1c4fa6ef364" providerId="ADAL" clId="{9E59212A-867E-4627-96FE-0F21A8FDD73D}"/>
    <pc:docChg chg="delSld">
      <pc:chgData name="Buzienė Elvyra | ŠMSM" userId="5ee4a846-53fd-4aa8-b897-c1c4fa6ef364" providerId="ADAL" clId="{9E59212A-867E-4627-96FE-0F21A8FDD73D}" dt="2026-06-08T07:14:35.481" v="0" actId="2696"/>
      <pc:docMkLst>
        <pc:docMk/>
      </pc:docMkLst>
      <pc:sldChg chg="del">
        <pc:chgData name="Buzienė Elvyra | ŠMSM" userId="5ee4a846-53fd-4aa8-b897-c1c4fa6ef364" providerId="ADAL" clId="{9E59212A-867E-4627-96FE-0F21A8FDD73D}" dt="2026-06-08T07:14:35.481" v="0" actId="2696"/>
        <pc:sldMkLst>
          <pc:docMk/>
          <pc:sldMk cId="3613871727" sldId="2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DABDF-4607-457C-BDCF-E7F5865A4B1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590E81E-6CA9-498E-91AE-B5FE6733D15B}">
      <dgm:prSet custT="1"/>
      <dgm:spPr/>
      <dgm:t>
        <a:bodyPr/>
        <a:lstStyle/>
        <a:p>
          <a:r>
            <a:rPr lang="en-US" sz="2700" dirty="0" err="1"/>
            <a:t>Mokini</a:t>
          </a:r>
          <a:r>
            <a:rPr lang="en-US" sz="2400" dirty="0" err="1"/>
            <a:t>ų</a:t>
          </a:r>
          <a:r>
            <a:rPr lang="en-US" sz="2700" dirty="0"/>
            <a:t> </a:t>
          </a:r>
          <a:r>
            <a:rPr lang="en-US" sz="2700" dirty="0" err="1"/>
            <a:t>skai</a:t>
          </a:r>
          <a:r>
            <a:rPr lang="en-US" sz="2400" dirty="0" err="1"/>
            <a:t>č</a:t>
          </a:r>
          <a:r>
            <a:rPr lang="en-US" sz="2700" dirty="0" err="1"/>
            <a:t>iaus</a:t>
          </a:r>
          <a:r>
            <a:rPr lang="en-US" sz="2700" dirty="0"/>
            <a:t> </a:t>
          </a:r>
          <a:r>
            <a:rPr lang="en-US" sz="2700" dirty="0" err="1"/>
            <a:t>augimas</a:t>
          </a:r>
          <a:endParaRPr lang="en-US" sz="2700" dirty="0"/>
        </a:p>
      </dgm:t>
    </dgm:pt>
    <dgm:pt modelId="{CEA4EE10-00B8-498B-AE34-344CDD954A25}" type="parTrans" cxnId="{4D0CB0D2-D05F-4072-A411-A4736B702847}">
      <dgm:prSet/>
      <dgm:spPr/>
      <dgm:t>
        <a:bodyPr/>
        <a:lstStyle/>
        <a:p>
          <a:endParaRPr lang="en-US"/>
        </a:p>
      </dgm:t>
    </dgm:pt>
    <dgm:pt modelId="{7D9DBA53-9EB6-48CA-94F9-909628410BDE}" type="sibTrans" cxnId="{4D0CB0D2-D05F-4072-A411-A4736B702847}">
      <dgm:prSet/>
      <dgm:spPr/>
      <dgm:t>
        <a:bodyPr/>
        <a:lstStyle/>
        <a:p>
          <a:endParaRPr lang="en-US"/>
        </a:p>
      </dgm:t>
    </dgm:pt>
    <dgm:pt modelId="{ACA94F8B-3C97-4B2E-B95E-366E26C89E53}">
      <dgm:prSet custT="1"/>
      <dgm:spPr/>
      <dgm:t>
        <a:bodyPr/>
        <a:lstStyle/>
        <a:p>
          <a:r>
            <a:rPr lang="en-US" sz="2700" dirty="0" err="1"/>
            <a:t>Paaugli</a:t>
          </a:r>
          <a:r>
            <a:rPr lang="en-US" sz="2400" dirty="0" err="1"/>
            <a:t>ų</a:t>
          </a:r>
          <a:r>
            <a:rPr lang="en-US" sz="2700" dirty="0"/>
            <a:t> </a:t>
          </a:r>
          <a:r>
            <a:rPr lang="en-US" sz="2700" dirty="0" err="1"/>
            <a:t>i</a:t>
          </a:r>
          <a:r>
            <a:rPr lang="en-US" sz="2400" dirty="0" err="1"/>
            <a:t>š</a:t>
          </a:r>
          <a:r>
            <a:rPr lang="en-US" sz="2700" dirty="0" err="1"/>
            <a:t>laikymas</a:t>
          </a:r>
          <a:r>
            <a:rPr lang="en-US" sz="2700" dirty="0"/>
            <a:t> </a:t>
          </a:r>
          <a:r>
            <a:rPr lang="en-US" sz="2700" dirty="0" err="1"/>
            <a:t>mokyklose</a:t>
          </a:r>
          <a:endParaRPr lang="en-US" sz="2700" dirty="0"/>
        </a:p>
      </dgm:t>
    </dgm:pt>
    <dgm:pt modelId="{1FA68AA7-61D4-4A51-8949-4EFBAC66263B}" type="parTrans" cxnId="{4A788A8F-B512-4E12-B48D-21B4EA5CC32D}">
      <dgm:prSet/>
      <dgm:spPr/>
      <dgm:t>
        <a:bodyPr/>
        <a:lstStyle/>
        <a:p>
          <a:endParaRPr lang="en-US"/>
        </a:p>
      </dgm:t>
    </dgm:pt>
    <dgm:pt modelId="{DB9D9692-1A0B-4261-8216-24271E456C27}" type="sibTrans" cxnId="{4A788A8F-B512-4E12-B48D-21B4EA5CC32D}">
      <dgm:prSet/>
      <dgm:spPr/>
      <dgm:t>
        <a:bodyPr/>
        <a:lstStyle/>
        <a:p>
          <a:endParaRPr lang="en-US"/>
        </a:p>
      </dgm:t>
    </dgm:pt>
    <dgm:pt modelId="{375FC282-E5DB-4248-819F-A3E0F89A8F26}">
      <dgm:prSet custT="1"/>
      <dgm:spPr/>
      <dgm:t>
        <a:bodyPr/>
        <a:lstStyle/>
        <a:p>
          <a:r>
            <a:rPr lang="en-US" sz="2700" dirty="0" err="1"/>
            <a:t>Mokytoj</a:t>
          </a:r>
          <a:r>
            <a:rPr lang="en-US" sz="2400" dirty="0" err="1"/>
            <a:t>ų</a:t>
          </a:r>
          <a:r>
            <a:rPr lang="en-US" sz="2700" dirty="0"/>
            <a:t> </a:t>
          </a:r>
          <a:r>
            <a:rPr lang="en-US" sz="2700" dirty="0" err="1"/>
            <a:t>kvalifikacijos</a:t>
          </a:r>
          <a:r>
            <a:rPr lang="en-US" sz="2700" dirty="0"/>
            <a:t> </a:t>
          </a:r>
          <a:r>
            <a:rPr lang="en-US" sz="2700" dirty="0" err="1"/>
            <a:t>k</a:t>
          </a:r>
          <a:r>
            <a:rPr lang="en-US" sz="2400" dirty="0" err="1"/>
            <a:t>ė</a:t>
          </a:r>
          <a:r>
            <a:rPr lang="en-US" sz="2700" dirty="0" err="1"/>
            <a:t>limas</a:t>
          </a:r>
          <a:r>
            <a:rPr lang="en-US" sz="2700" dirty="0"/>
            <a:t>, </a:t>
          </a:r>
          <a:r>
            <a:rPr lang="en-US" sz="2700" dirty="0" err="1"/>
            <a:t>vadybos</a:t>
          </a:r>
          <a:r>
            <a:rPr lang="en-US" sz="2700" dirty="0"/>
            <a:t> </a:t>
          </a:r>
          <a:r>
            <a:rPr lang="en-US" sz="2700" dirty="0" err="1"/>
            <a:t>studijos</a:t>
          </a:r>
          <a:r>
            <a:rPr lang="en-US" sz="2700" dirty="0"/>
            <a:t> </a:t>
          </a:r>
          <a:r>
            <a:rPr lang="en-US" sz="2700" dirty="0" err="1"/>
            <a:t>vadovams</a:t>
          </a:r>
          <a:endParaRPr lang="en-US" sz="2700" dirty="0"/>
        </a:p>
      </dgm:t>
    </dgm:pt>
    <dgm:pt modelId="{08250A67-A0E0-4764-9F2B-407896F63C76}" type="parTrans" cxnId="{02431C31-57C7-42C2-8E2D-0143BE9AD96C}">
      <dgm:prSet/>
      <dgm:spPr/>
      <dgm:t>
        <a:bodyPr/>
        <a:lstStyle/>
        <a:p>
          <a:endParaRPr lang="en-US"/>
        </a:p>
      </dgm:t>
    </dgm:pt>
    <dgm:pt modelId="{88AD2A15-A7C3-4B2F-BC1C-08C354187DF1}" type="sibTrans" cxnId="{02431C31-57C7-42C2-8E2D-0143BE9AD96C}">
      <dgm:prSet/>
      <dgm:spPr/>
      <dgm:t>
        <a:bodyPr/>
        <a:lstStyle/>
        <a:p>
          <a:endParaRPr lang="en-US"/>
        </a:p>
      </dgm:t>
    </dgm:pt>
    <dgm:pt modelId="{58E90A43-98C1-4F0F-91F5-7A84BBD5FCE3}">
      <dgm:prSet custT="1"/>
      <dgm:spPr/>
      <dgm:t>
        <a:bodyPr/>
        <a:lstStyle/>
        <a:p>
          <a:r>
            <a:rPr lang="en-US" sz="4000" dirty="0"/>
            <a:t>Jaunimo </a:t>
          </a:r>
          <a:r>
            <a:rPr lang="en-US" sz="3600" dirty="0" err="1"/>
            <a:t>į</a:t>
          </a:r>
          <a:r>
            <a:rPr lang="en-US" sz="4000" dirty="0" err="1"/>
            <a:t>sitraukimas</a:t>
          </a:r>
          <a:endParaRPr lang="en-US" sz="4000" dirty="0"/>
        </a:p>
      </dgm:t>
    </dgm:pt>
    <dgm:pt modelId="{30EB24A7-1880-497C-9C79-19D589108577}" type="parTrans" cxnId="{9B5A5344-DDE0-4202-B689-570786D7A8F8}">
      <dgm:prSet/>
      <dgm:spPr/>
      <dgm:t>
        <a:bodyPr/>
        <a:lstStyle/>
        <a:p>
          <a:endParaRPr lang="en-US"/>
        </a:p>
      </dgm:t>
    </dgm:pt>
    <dgm:pt modelId="{D32D5779-0AA1-4A8A-848E-DF3F4054F734}" type="sibTrans" cxnId="{9B5A5344-DDE0-4202-B689-570786D7A8F8}">
      <dgm:prSet/>
      <dgm:spPr/>
      <dgm:t>
        <a:bodyPr/>
        <a:lstStyle/>
        <a:p>
          <a:endParaRPr lang="en-US"/>
        </a:p>
      </dgm:t>
    </dgm:pt>
    <dgm:pt modelId="{BF5CF892-06BB-4E05-B8E4-E7384744B0B9}">
      <dgm:prSet custT="1"/>
      <dgm:spPr/>
      <dgm:t>
        <a:bodyPr/>
        <a:lstStyle/>
        <a:p>
          <a:r>
            <a:rPr lang="en-US" sz="4000" dirty="0" err="1"/>
            <a:t>Tarptautin</a:t>
          </a:r>
          <a:r>
            <a:rPr lang="en-US" sz="3600" dirty="0" err="1"/>
            <a:t>ė</a:t>
          </a:r>
          <a:r>
            <a:rPr lang="en-US" sz="4000" dirty="0" err="1"/>
            <a:t>s</a:t>
          </a:r>
          <a:r>
            <a:rPr lang="en-US" sz="4000" dirty="0"/>
            <a:t> </a:t>
          </a:r>
          <a:r>
            <a:rPr lang="en-US" sz="4000" dirty="0" err="1"/>
            <a:t>partneryst</a:t>
          </a:r>
          <a:r>
            <a:rPr lang="en-US" sz="3600" dirty="0" err="1"/>
            <a:t>ė</a:t>
          </a:r>
          <a:r>
            <a:rPr lang="en-US" sz="4000" dirty="0" err="1"/>
            <a:t>s</a:t>
          </a:r>
          <a:endParaRPr lang="en-US" sz="4000" dirty="0"/>
        </a:p>
      </dgm:t>
    </dgm:pt>
    <dgm:pt modelId="{01071BD7-B4C7-4D50-B83B-32A821AAC10E}" type="parTrans" cxnId="{277026DC-31F8-46E3-A1C9-CD362A1BCCFF}">
      <dgm:prSet/>
      <dgm:spPr/>
      <dgm:t>
        <a:bodyPr/>
        <a:lstStyle/>
        <a:p>
          <a:endParaRPr lang="en-US"/>
        </a:p>
      </dgm:t>
    </dgm:pt>
    <dgm:pt modelId="{949940A4-69F6-46A6-85DD-BD9480487049}" type="sibTrans" cxnId="{277026DC-31F8-46E3-A1C9-CD362A1BCCFF}">
      <dgm:prSet/>
      <dgm:spPr/>
      <dgm:t>
        <a:bodyPr/>
        <a:lstStyle/>
        <a:p>
          <a:endParaRPr lang="en-US"/>
        </a:p>
      </dgm:t>
    </dgm:pt>
    <dgm:pt modelId="{2B1B98EC-CAFF-654F-9639-DACE67E6A172}" type="pres">
      <dgm:prSet presAssocID="{FB9DABDF-4607-457C-BDCF-E7F5865A4B15}" presName="diagram" presStyleCnt="0">
        <dgm:presLayoutVars>
          <dgm:dir/>
          <dgm:resizeHandles val="exact"/>
        </dgm:presLayoutVars>
      </dgm:prSet>
      <dgm:spPr/>
    </dgm:pt>
    <dgm:pt modelId="{21EF5233-0CD1-8F4A-8939-D90A065F8A34}" type="pres">
      <dgm:prSet presAssocID="{E590E81E-6CA9-498E-91AE-B5FE6733D15B}" presName="node" presStyleLbl="node1" presStyleIdx="0" presStyleCnt="5">
        <dgm:presLayoutVars>
          <dgm:bulletEnabled val="1"/>
        </dgm:presLayoutVars>
      </dgm:prSet>
      <dgm:spPr/>
    </dgm:pt>
    <dgm:pt modelId="{A092FBD9-52C3-DF47-B5E7-C97B6CF6BE29}" type="pres">
      <dgm:prSet presAssocID="{7D9DBA53-9EB6-48CA-94F9-909628410BDE}" presName="sibTrans" presStyleCnt="0"/>
      <dgm:spPr/>
    </dgm:pt>
    <dgm:pt modelId="{A2C5BCF5-F5D6-5D44-B1E3-2CA34D4D7A8F}" type="pres">
      <dgm:prSet presAssocID="{ACA94F8B-3C97-4B2E-B95E-366E26C89E53}" presName="node" presStyleLbl="node1" presStyleIdx="1" presStyleCnt="5">
        <dgm:presLayoutVars>
          <dgm:bulletEnabled val="1"/>
        </dgm:presLayoutVars>
      </dgm:prSet>
      <dgm:spPr/>
    </dgm:pt>
    <dgm:pt modelId="{E0874F5C-D2BE-E04E-BF8C-0075DA3284FC}" type="pres">
      <dgm:prSet presAssocID="{DB9D9692-1A0B-4261-8216-24271E456C27}" presName="sibTrans" presStyleCnt="0"/>
      <dgm:spPr/>
    </dgm:pt>
    <dgm:pt modelId="{F4F5797E-7B9B-1C4E-B683-F088FB3AECCD}" type="pres">
      <dgm:prSet presAssocID="{375FC282-E5DB-4248-819F-A3E0F89A8F26}" presName="node" presStyleLbl="node1" presStyleIdx="2" presStyleCnt="5">
        <dgm:presLayoutVars>
          <dgm:bulletEnabled val="1"/>
        </dgm:presLayoutVars>
      </dgm:prSet>
      <dgm:spPr/>
    </dgm:pt>
    <dgm:pt modelId="{399137C3-A5D8-7545-B071-8B692A7F0164}" type="pres">
      <dgm:prSet presAssocID="{88AD2A15-A7C3-4B2F-BC1C-08C354187DF1}" presName="sibTrans" presStyleCnt="0"/>
      <dgm:spPr/>
    </dgm:pt>
    <dgm:pt modelId="{141D33E3-1A26-8F4D-9341-DA30ECA06808}" type="pres">
      <dgm:prSet presAssocID="{58E90A43-98C1-4F0F-91F5-7A84BBD5FCE3}" presName="node" presStyleLbl="node1" presStyleIdx="3" presStyleCnt="5">
        <dgm:presLayoutVars>
          <dgm:bulletEnabled val="1"/>
        </dgm:presLayoutVars>
      </dgm:prSet>
      <dgm:spPr/>
    </dgm:pt>
    <dgm:pt modelId="{E9E09392-E03D-BD40-9835-3A92726709A2}" type="pres">
      <dgm:prSet presAssocID="{D32D5779-0AA1-4A8A-848E-DF3F4054F734}" presName="sibTrans" presStyleCnt="0"/>
      <dgm:spPr/>
    </dgm:pt>
    <dgm:pt modelId="{A6FD478C-6863-284B-9EB8-06F5796F5AC4}" type="pres">
      <dgm:prSet presAssocID="{BF5CF892-06BB-4E05-B8E4-E7384744B0B9}" presName="node" presStyleLbl="node1" presStyleIdx="4" presStyleCnt="5">
        <dgm:presLayoutVars>
          <dgm:bulletEnabled val="1"/>
        </dgm:presLayoutVars>
      </dgm:prSet>
      <dgm:spPr/>
    </dgm:pt>
  </dgm:ptLst>
  <dgm:cxnLst>
    <dgm:cxn modelId="{D35B7404-583F-484F-952E-47884707FD24}" type="presOf" srcId="{E590E81E-6CA9-498E-91AE-B5FE6733D15B}" destId="{21EF5233-0CD1-8F4A-8939-D90A065F8A34}" srcOrd="0" destOrd="0" presId="urn:microsoft.com/office/officeart/2005/8/layout/default"/>
    <dgm:cxn modelId="{614EA711-DA3E-E946-B635-6ADCC7D9350F}" type="presOf" srcId="{BF5CF892-06BB-4E05-B8E4-E7384744B0B9}" destId="{A6FD478C-6863-284B-9EB8-06F5796F5AC4}" srcOrd="0" destOrd="0" presId="urn:microsoft.com/office/officeart/2005/8/layout/default"/>
    <dgm:cxn modelId="{02431C31-57C7-42C2-8E2D-0143BE9AD96C}" srcId="{FB9DABDF-4607-457C-BDCF-E7F5865A4B15}" destId="{375FC282-E5DB-4248-819F-A3E0F89A8F26}" srcOrd="2" destOrd="0" parTransId="{08250A67-A0E0-4764-9F2B-407896F63C76}" sibTransId="{88AD2A15-A7C3-4B2F-BC1C-08C354187DF1}"/>
    <dgm:cxn modelId="{9B5A5344-DDE0-4202-B689-570786D7A8F8}" srcId="{FB9DABDF-4607-457C-BDCF-E7F5865A4B15}" destId="{58E90A43-98C1-4F0F-91F5-7A84BBD5FCE3}" srcOrd="3" destOrd="0" parTransId="{30EB24A7-1880-497C-9C79-19D589108577}" sibTransId="{D32D5779-0AA1-4A8A-848E-DF3F4054F734}"/>
    <dgm:cxn modelId="{52FC0472-EEC8-1C4C-B47C-400C9ED0C7C1}" type="presOf" srcId="{58E90A43-98C1-4F0F-91F5-7A84BBD5FCE3}" destId="{141D33E3-1A26-8F4D-9341-DA30ECA06808}" srcOrd="0" destOrd="0" presId="urn:microsoft.com/office/officeart/2005/8/layout/default"/>
    <dgm:cxn modelId="{DC6C617A-4B9F-3D44-BE26-9EB9F4359EF4}" type="presOf" srcId="{ACA94F8B-3C97-4B2E-B95E-366E26C89E53}" destId="{A2C5BCF5-F5D6-5D44-B1E3-2CA34D4D7A8F}" srcOrd="0" destOrd="0" presId="urn:microsoft.com/office/officeart/2005/8/layout/default"/>
    <dgm:cxn modelId="{4A788A8F-B512-4E12-B48D-21B4EA5CC32D}" srcId="{FB9DABDF-4607-457C-BDCF-E7F5865A4B15}" destId="{ACA94F8B-3C97-4B2E-B95E-366E26C89E53}" srcOrd="1" destOrd="0" parTransId="{1FA68AA7-61D4-4A51-8949-4EFBAC66263B}" sibTransId="{DB9D9692-1A0B-4261-8216-24271E456C27}"/>
    <dgm:cxn modelId="{CA37FD9D-B2E2-CD4B-A5C0-210821CC0235}" type="presOf" srcId="{375FC282-E5DB-4248-819F-A3E0F89A8F26}" destId="{F4F5797E-7B9B-1C4E-B683-F088FB3AECCD}" srcOrd="0" destOrd="0" presId="urn:microsoft.com/office/officeart/2005/8/layout/default"/>
    <dgm:cxn modelId="{E3754BC0-482A-CC47-82A2-4F61A61BB30C}" type="presOf" srcId="{FB9DABDF-4607-457C-BDCF-E7F5865A4B15}" destId="{2B1B98EC-CAFF-654F-9639-DACE67E6A172}" srcOrd="0" destOrd="0" presId="urn:microsoft.com/office/officeart/2005/8/layout/default"/>
    <dgm:cxn modelId="{4D0CB0D2-D05F-4072-A411-A4736B702847}" srcId="{FB9DABDF-4607-457C-BDCF-E7F5865A4B15}" destId="{E590E81E-6CA9-498E-91AE-B5FE6733D15B}" srcOrd="0" destOrd="0" parTransId="{CEA4EE10-00B8-498B-AE34-344CDD954A25}" sibTransId="{7D9DBA53-9EB6-48CA-94F9-909628410BDE}"/>
    <dgm:cxn modelId="{277026DC-31F8-46E3-A1C9-CD362A1BCCFF}" srcId="{FB9DABDF-4607-457C-BDCF-E7F5865A4B15}" destId="{BF5CF892-06BB-4E05-B8E4-E7384744B0B9}" srcOrd="4" destOrd="0" parTransId="{01071BD7-B4C7-4D50-B83B-32A821AAC10E}" sibTransId="{949940A4-69F6-46A6-85DD-BD9480487049}"/>
    <dgm:cxn modelId="{06863ADC-BE4F-0142-864A-5B110E7A8D7E}" type="presParOf" srcId="{2B1B98EC-CAFF-654F-9639-DACE67E6A172}" destId="{21EF5233-0CD1-8F4A-8939-D90A065F8A34}" srcOrd="0" destOrd="0" presId="urn:microsoft.com/office/officeart/2005/8/layout/default"/>
    <dgm:cxn modelId="{18E3E0AE-81D6-B645-9A0D-BFB0A6373602}" type="presParOf" srcId="{2B1B98EC-CAFF-654F-9639-DACE67E6A172}" destId="{A092FBD9-52C3-DF47-B5E7-C97B6CF6BE29}" srcOrd="1" destOrd="0" presId="urn:microsoft.com/office/officeart/2005/8/layout/default"/>
    <dgm:cxn modelId="{BFC148E5-A57E-CF4E-A3BC-0029B8228394}" type="presParOf" srcId="{2B1B98EC-CAFF-654F-9639-DACE67E6A172}" destId="{A2C5BCF5-F5D6-5D44-B1E3-2CA34D4D7A8F}" srcOrd="2" destOrd="0" presId="urn:microsoft.com/office/officeart/2005/8/layout/default"/>
    <dgm:cxn modelId="{EC3CC43B-19D2-D749-839E-4D500F8F9900}" type="presParOf" srcId="{2B1B98EC-CAFF-654F-9639-DACE67E6A172}" destId="{E0874F5C-D2BE-E04E-BF8C-0075DA3284FC}" srcOrd="3" destOrd="0" presId="urn:microsoft.com/office/officeart/2005/8/layout/default"/>
    <dgm:cxn modelId="{BCC2257F-AC08-BF47-9011-37564A57AA6D}" type="presParOf" srcId="{2B1B98EC-CAFF-654F-9639-DACE67E6A172}" destId="{F4F5797E-7B9B-1C4E-B683-F088FB3AECCD}" srcOrd="4" destOrd="0" presId="urn:microsoft.com/office/officeart/2005/8/layout/default"/>
    <dgm:cxn modelId="{322915DF-0D56-4A44-944E-D5E8DF70870A}" type="presParOf" srcId="{2B1B98EC-CAFF-654F-9639-DACE67E6A172}" destId="{399137C3-A5D8-7545-B071-8B692A7F0164}" srcOrd="5" destOrd="0" presId="urn:microsoft.com/office/officeart/2005/8/layout/default"/>
    <dgm:cxn modelId="{5727DA73-EF7E-0F45-ABAB-E293B91BD56A}" type="presParOf" srcId="{2B1B98EC-CAFF-654F-9639-DACE67E6A172}" destId="{141D33E3-1A26-8F4D-9341-DA30ECA06808}" srcOrd="6" destOrd="0" presId="urn:microsoft.com/office/officeart/2005/8/layout/default"/>
    <dgm:cxn modelId="{988429E6-4EC0-F744-B424-EAD099CECBEF}" type="presParOf" srcId="{2B1B98EC-CAFF-654F-9639-DACE67E6A172}" destId="{E9E09392-E03D-BD40-9835-3A92726709A2}" srcOrd="7" destOrd="0" presId="urn:microsoft.com/office/officeart/2005/8/layout/default"/>
    <dgm:cxn modelId="{DA18CC9B-F18B-CA43-BD5F-2383DB886BDB}" type="presParOf" srcId="{2B1B98EC-CAFF-654F-9639-DACE67E6A172}" destId="{A6FD478C-6863-284B-9EB8-06F5796F5AC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F5233-0CD1-8F4A-8939-D90A065F8A34}">
      <dsp:nvSpPr>
        <dsp:cNvPr id="0" name=""/>
        <dsp:cNvSpPr/>
      </dsp:nvSpPr>
      <dsp:spPr>
        <a:xfrm>
          <a:off x="526839" y="649"/>
          <a:ext cx="2816037" cy="1689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Mokini</a:t>
          </a:r>
          <a:r>
            <a:rPr lang="en-US" sz="2400" kern="1200" dirty="0" err="1"/>
            <a:t>ų</a:t>
          </a:r>
          <a:r>
            <a:rPr lang="en-US" sz="2700" kern="1200" dirty="0"/>
            <a:t> </a:t>
          </a:r>
          <a:r>
            <a:rPr lang="en-US" sz="2700" kern="1200" dirty="0" err="1"/>
            <a:t>skai</a:t>
          </a:r>
          <a:r>
            <a:rPr lang="en-US" sz="2400" kern="1200" dirty="0" err="1"/>
            <a:t>č</a:t>
          </a:r>
          <a:r>
            <a:rPr lang="en-US" sz="2700" kern="1200" dirty="0" err="1"/>
            <a:t>iaus</a:t>
          </a:r>
          <a:r>
            <a:rPr lang="en-US" sz="2700" kern="1200" dirty="0"/>
            <a:t> </a:t>
          </a:r>
          <a:r>
            <a:rPr lang="en-US" sz="2700" kern="1200" dirty="0" err="1"/>
            <a:t>augimas</a:t>
          </a:r>
          <a:endParaRPr lang="en-US" sz="2700" kern="1200" dirty="0"/>
        </a:p>
      </dsp:txBody>
      <dsp:txXfrm>
        <a:off x="526839" y="649"/>
        <a:ext cx="2816037" cy="1689622"/>
      </dsp:txXfrm>
    </dsp:sp>
    <dsp:sp modelId="{A2C5BCF5-F5D6-5D44-B1E3-2CA34D4D7A8F}">
      <dsp:nvSpPr>
        <dsp:cNvPr id="0" name=""/>
        <dsp:cNvSpPr/>
      </dsp:nvSpPr>
      <dsp:spPr>
        <a:xfrm>
          <a:off x="3624480" y="649"/>
          <a:ext cx="2816037" cy="1689622"/>
        </a:xfrm>
        <a:prstGeom prst="rect">
          <a:avLst/>
        </a:prstGeom>
        <a:solidFill>
          <a:schemeClr val="accent2">
            <a:hueOff val="212475"/>
            <a:satOff val="-4225"/>
            <a:lumOff val="1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Paaugli</a:t>
          </a:r>
          <a:r>
            <a:rPr lang="en-US" sz="2400" kern="1200" dirty="0" err="1"/>
            <a:t>ų</a:t>
          </a:r>
          <a:r>
            <a:rPr lang="en-US" sz="2700" kern="1200" dirty="0"/>
            <a:t> </a:t>
          </a:r>
          <a:r>
            <a:rPr lang="en-US" sz="2700" kern="1200" dirty="0" err="1"/>
            <a:t>i</a:t>
          </a:r>
          <a:r>
            <a:rPr lang="en-US" sz="2400" kern="1200" dirty="0" err="1"/>
            <a:t>š</a:t>
          </a:r>
          <a:r>
            <a:rPr lang="en-US" sz="2700" kern="1200" dirty="0" err="1"/>
            <a:t>laikymas</a:t>
          </a:r>
          <a:r>
            <a:rPr lang="en-US" sz="2700" kern="1200" dirty="0"/>
            <a:t> </a:t>
          </a:r>
          <a:r>
            <a:rPr lang="en-US" sz="2700" kern="1200" dirty="0" err="1"/>
            <a:t>mokyklose</a:t>
          </a:r>
          <a:endParaRPr lang="en-US" sz="2700" kern="1200" dirty="0"/>
        </a:p>
      </dsp:txBody>
      <dsp:txXfrm>
        <a:off x="3624480" y="649"/>
        <a:ext cx="2816037" cy="1689622"/>
      </dsp:txXfrm>
    </dsp:sp>
    <dsp:sp modelId="{F4F5797E-7B9B-1C4E-B683-F088FB3AECCD}">
      <dsp:nvSpPr>
        <dsp:cNvPr id="0" name=""/>
        <dsp:cNvSpPr/>
      </dsp:nvSpPr>
      <dsp:spPr>
        <a:xfrm>
          <a:off x="6722121" y="649"/>
          <a:ext cx="2816037" cy="1689622"/>
        </a:xfrm>
        <a:prstGeom prst="rect">
          <a:avLst/>
        </a:prstGeom>
        <a:solidFill>
          <a:schemeClr val="accent2">
            <a:hueOff val="424949"/>
            <a:satOff val="-8450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Mokytoj</a:t>
          </a:r>
          <a:r>
            <a:rPr lang="en-US" sz="2400" kern="1200" dirty="0" err="1"/>
            <a:t>ų</a:t>
          </a:r>
          <a:r>
            <a:rPr lang="en-US" sz="2700" kern="1200" dirty="0"/>
            <a:t> </a:t>
          </a:r>
          <a:r>
            <a:rPr lang="en-US" sz="2700" kern="1200" dirty="0" err="1"/>
            <a:t>kvalifikacijos</a:t>
          </a:r>
          <a:r>
            <a:rPr lang="en-US" sz="2700" kern="1200" dirty="0"/>
            <a:t> </a:t>
          </a:r>
          <a:r>
            <a:rPr lang="en-US" sz="2700" kern="1200" dirty="0" err="1"/>
            <a:t>k</a:t>
          </a:r>
          <a:r>
            <a:rPr lang="en-US" sz="2400" kern="1200" dirty="0" err="1"/>
            <a:t>ė</a:t>
          </a:r>
          <a:r>
            <a:rPr lang="en-US" sz="2700" kern="1200" dirty="0" err="1"/>
            <a:t>limas</a:t>
          </a:r>
          <a:r>
            <a:rPr lang="en-US" sz="2700" kern="1200" dirty="0"/>
            <a:t>, </a:t>
          </a:r>
          <a:r>
            <a:rPr lang="en-US" sz="2700" kern="1200" dirty="0" err="1"/>
            <a:t>vadybos</a:t>
          </a:r>
          <a:r>
            <a:rPr lang="en-US" sz="2700" kern="1200" dirty="0"/>
            <a:t> </a:t>
          </a:r>
          <a:r>
            <a:rPr lang="en-US" sz="2700" kern="1200" dirty="0" err="1"/>
            <a:t>studijos</a:t>
          </a:r>
          <a:r>
            <a:rPr lang="en-US" sz="2700" kern="1200" dirty="0"/>
            <a:t> </a:t>
          </a:r>
          <a:r>
            <a:rPr lang="en-US" sz="2700" kern="1200" dirty="0" err="1"/>
            <a:t>vadovams</a:t>
          </a:r>
          <a:endParaRPr lang="en-US" sz="2700" kern="1200" dirty="0"/>
        </a:p>
      </dsp:txBody>
      <dsp:txXfrm>
        <a:off x="6722121" y="649"/>
        <a:ext cx="2816037" cy="1689622"/>
      </dsp:txXfrm>
    </dsp:sp>
    <dsp:sp modelId="{141D33E3-1A26-8F4D-9341-DA30ECA06808}">
      <dsp:nvSpPr>
        <dsp:cNvPr id="0" name=""/>
        <dsp:cNvSpPr/>
      </dsp:nvSpPr>
      <dsp:spPr>
        <a:xfrm>
          <a:off x="2075660" y="1971875"/>
          <a:ext cx="2816037" cy="1689622"/>
        </a:xfrm>
        <a:prstGeom prst="rect">
          <a:avLst/>
        </a:prstGeom>
        <a:solidFill>
          <a:schemeClr val="accent2">
            <a:hueOff val="637424"/>
            <a:satOff val="-12674"/>
            <a:lumOff val="3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Jaunimo </a:t>
          </a:r>
          <a:r>
            <a:rPr lang="en-US" sz="3600" kern="1200" dirty="0" err="1"/>
            <a:t>į</a:t>
          </a:r>
          <a:r>
            <a:rPr lang="en-US" sz="4000" kern="1200" dirty="0" err="1"/>
            <a:t>sitraukimas</a:t>
          </a:r>
          <a:endParaRPr lang="en-US" sz="4000" kern="1200" dirty="0"/>
        </a:p>
      </dsp:txBody>
      <dsp:txXfrm>
        <a:off x="2075660" y="1971875"/>
        <a:ext cx="2816037" cy="1689622"/>
      </dsp:txXfrm>
    </dsp:sp>
    <dsp:sp modelId="{A6FD478C-6863-284B-9EB8-06F5796F5AC4}">
      <dsp:nvSpPr>
        <dsp:cNvPr id="0" name=""/>
        <dsp:cNvSpPr/>
      </dsp:nvSpPr>
      <dsp:spPr>
        <a:xfrm>
          <a:off x="5173300" y="1971875"/>
          <a:ext cx="2816037" cy="1689622"/>
        </a:xfrm>
        <a:prstGeom prst="rect">
          <a:avLst/>
        </a:prstGeom>
        <a:solidFill>
          <a:schemeClr val="accent2">
            <a:hueOff val="849899"/>
            <a:satOff val="-168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Tarptautin</a:t>
          </a:r>
          <a:r>
            <a:rPr lang="en-US" sz="3600" kern="1200" dirty="0" err="1"/>
            <a:t>ė</a:t>
          </a:r>
          <a:r>
            <a:rPr lang="en-US" sz="4000" kern="1200" dirty="0" err="1"/>
            <a:t>s</a:t>
          </a:r>
          <a:r>
            <a:rPr lang="en-US" sz="4000" kern="1200" dirty="0"/>
            <a:t> </a:t>
          </a:r>
          <a:r>
            <a:rPr lang="en-US" sz="4000" kern="1200" dirty="0" err="1"/>
            <a:t>partneryst</a:t>
          </a:r>
          <a:r>
            <a:rPr lang="en-US" sz="3600" kern="1200" dirty="0" err="1"/>
            <a:t>ė</a:t>
          </a:r>
          <a:r>
            <a:rPr lang="en-US" sz="4000" kern="1200" dirty="0" err="1"/>
            <a:t>s</a:t>
          </a:r>
          <a:endParaRPr lang="en-US" sz="4000" kern="1200" dirty="0"/>
        </a:p>
      </dsp:txBody>
      <dsp:txXfrm>
        <a:off x="5173300" y="1971875"/>
        <a:ext cx="2816037" cy="1689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7T15:16:14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7T15:21:50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7T15:46:5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8T10:15:31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8T10:08:47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8T10:58:1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8T10:51:07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7633-BFE5-0742-9212-9A8A5CFE003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D4E20-A3BF-C44E-A20C-BCD5BE19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D4E20-A3BF-C44E-A20C-BCD5BE1999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7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June 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6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June 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67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June 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5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June 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June 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June 8,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8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June 8,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51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June 8, 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12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June 8,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June 8,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1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June 8,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../theme/media/image10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June 8, 2026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207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6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456">
          <p15:clr>
            <a:srgbClr val="F26B43"/>
          </p15:clr>
        </p15:guide>
        <p15:guide id="6" pos="7224">
          <p15:clr>
            <a:srgbClr val="F26B43"/>
          </p15:clr>
        </p15:guide>
        <p15:guide id="7" orient="horz" pos="3960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orient="horz" pos="864">
          <p15:clr>
            <a:srgbClr val="F26B43"/>
          </p15:clr>
        </p15:guide>
        <p15:guide id="10" orient="horz" pos="3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14FF491-9986-4B6F-A24A-ED30A05FE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6BA7FB1-7171-4986-B7AF-C52E4D6C8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43788"/>
            <a:ext cx="12192000" cy="2514212"/>
          </a:xfrm>
          <a:custGeom>
            <a:avLst/>
            <a:gdLst>
              <a:gd name="connsiteX0" fmla="*/ 1459261 w 12192000"/>
              <a:gd name="connsiteY0" fmla="*/ 0 h 2514212"/>
              <a:gd name="connsiteX1" fmla="*/ 1491434 w 12192000"/>
              <a:gd name="connsiteY1" fmla="*/ 2081 h 2514212"/>
              <a:gd name="connsiteX2" fmla="*/ 1521133 w 12192000"/>
              <a:gd name="connsiteY2" fmla="*/ 12705 h 2514212"/>
              <a:gd name="connsiteX3" fmla="*/ 1520642 w 12192000"/>
              <a:gd name="connsiteY3" fmla="*/ 15718 h 2514212"/>
              <a:gd name="connsiteX4" fmla="*/ 1525346 w 12192000"/>
              <a:gd name="connsiteY4" fmla="*/ 17440 h 2514212"/>
              <a:gd name="connsiteX5" fmla="*/ 1529861 w 12192000"/>
              <a:gd name="connsiteY5" fmla="*/ 15828 h 2514212"/>
              <a:gd name="connsiteX6" fmla="*/ 1535486 w 12192000"/>
              <a:gd name="connsiteY6" fmla="*/ 17840 h 2514212"/>
              <a:gd name="connsiteX7" fmla="*/ 1550942 w 12192000"/>
              <a:gd name="connsiteY7" fmla="*/ 22528 h 2514212"/>
              <a:gd name="connsiteX8" fmla="*/ 1555648 w 12192000"/>
              <a:gd name="connsiteY8" fmla="*/ 29063 h 2514212"/>
              <a:gd name="connsiteX9" fmla="*/ 1616371 w 12192000"/>
              <a:gd name="connsiteY9" fmla="*/ 45923 h 2514212"/>
              <a:gd name="connsiteX10" fmla="*/ 1635562 w 12192000"/>
              <a:gd name="connsiteY10" fmla="*/ 43049 h 2514212"/>
              <a:gd name="connsiteX11" fmla="*/ 1656629 w 12192000"/>
              <a:gd name="connsiteY11" fmla="*/ 54632 h 2514212"/>
              <a:gd name="connsiteX12" fmla="*/ 1718980 w 12192000"/>
              <a:gd name="connsiteY12" fmla="*/ 62564 h 2514212"/>
              <a:gd name="connsiteX13" fmla="*/ 1787692 w 12192000"/>
              <a:gd name="connsiteY13" fmla="*/ 79092 h 2514212"/>
              <a:gd name="connsiteX14" fmla="*/ 1835852 w 12192000"/>
              <a:gd name="connsiteY14" fmla="*/ 95722 h 2514212"/>
              <a:gd name="connsiteX15" fmla="*/ 1968340 w 12192000"/>
              <a:gd name="connsiteY15" fmla="*/ 113275 h 2514212"/>
              <a:gd name="connsiteX16" fmla="*/ 2192095 w 12192000"/>
              <a:gd name="connsiteY16" fmla="*/ 132015 h 2514212"/>
              <a:gd name="connsiteX17" fmla="*/ 2238669 w 12192000"/>
              <a:gd name="connsiteY17" fmla="*/ 138299 h 2514212"/>
              <a:gd name="connsiteX18" fmla="*/ 2274486 w 12192000"/>
              <a:gd name="connsiteY18" fmla="*/ 152812 h 2514212"/>
              <a:gd name="connsiteX19" fmla="*/ 2279116 w 12192000"/>
              <a:gd name="connsiteY19" fmla="*/ 164122 h 2514212"/>
              <a:gd name="connsiteX20" fmla="*/ 2304056 w 12192000"/>
              <a:gd name="connsiteY20" fmla="*/ 169037 h 2514212"/>
              <a:gd name="connsiteX21" fmla="*/ 2309804 w 12192000"/>
              <a:gd name="connsiteY21" fmla="*/ 172251 h 2514212"/>
              <a:gd name="connsiteX22" fmla="*/ 2343670 w 12192000"/>
              <a:gd name="connsiteY22" fmla="*/ 188764 h 2514212"/>
              <a:gd name="connsiteX23" fmla="*/ 2437876 w 12192000"/>
              <a:gd name="connsiteY23" fmla="*/ 176721 h 2514212"/>
              <a:gd name="connsiteX24" fmla="*/ 2506102 w 12192000"/>
              <a:gd name="connsiteY24" fmla="*/ 177268 h 2514212"/>
              <a:gd name="connsiteX25" fmla="*/ 2510860 w 12192000"/>
              <a:gd name="connsiteY25" fmla="*/ 180499 h 2514212"/>
              <a:gd name="connsiteX26" fmla="*/ 2513728 w 12192000"/>
              <a:gd name="connsiteY26" fmla="*/ 188092 h 2514212"/>
              <a:gd name="connsiteX27" fmla="*/ 2525381 w 12192000"/>
              <a:gd name="connsiteY27" fmla="*/ 191769 h 2514212"/>
              <a:gd name="connsiteX28" fmla="*/ 2535756 w 12192000"/>
              <a:gd name="connsiteY28" fmla="*/ 200817 h 2514212"/>
              <a:gd name="connsiteX29" fmla="*/ 2948811 w 12192000"/>
              <a:gd name="connsiteY29" fmla="*/ 262955 h 2514212"/>
              <a:gd name="connsiteX30" fmla="*/ 3142095 w 12192000"/>
              <a:gd name="connsiteY30" fmla="*/ 233204 h 2514212"/>
              <a:gd name="connsiteX31" fmla="*/ 3218414 w 12192000"/>
              <a:gd name="connsiteY31" fmla="*/ 232839 h 2514212"/>
              <a:gd name="connsiteX32" fmla="*/ 3227972 w 12192000"/>
              <a:gd name="connsiteY32" fmla="*/ 240653 h 2514212"/>
              <a:gd name="connsiteX33" fmla="*/ 3339346 w 12192000"/>
              <a:gd name="connsiteY33" fmla="*/ 209458 h 2514212"/>
              <a:gd name="connsiteX34" fmla="*/ 3490713 w 12192000"/>
              <a:gd name="connsiteY34" fmla="*/ 226208 h 2514212"/>
              <a:gd name="connsiteX35" fmla="*/ 3603103 w 12192000"/>
              <a:gd name="connsiteY35" fmla="*/ 248853 h 2514212"/>
              <a:gd name="connsiteX36" fmla="*/ 3666905 w 12192000"/>
              <a:gd name="connsiteY36" fmla="*/ 257229 h 2514212"/>
              <a:gd name="connsiteX37" fmla="*/ 3712467 w 12192000"/>
              <a:gd name="connsiteY37" fmla="*/ 268120 h 2514212"/>
              <a:gd name="connsiteX38" fmla="*/ 3833104 w 12192000"/>
              <a:gd name="connsiteY38" fmla="*/ 270033 h 2514212"/>
              <a:gd name="connsiteX39" fmla="*/ 4035021 w 12192000"/>
              <a:gd name="connsiteY39" fmla="*/ 262422 h 2514212"/>
              <a:gd name="connsiteX40" fmla="*/ 4179149 w 12192000"/>
              <a:gd name="connsiteY40" fmla="*/ 301076 h 2514212"/>
              <a:gd name="connsiteX41" fmla="*/ 4260839 w 12192000"/>
              <a:gd name="connsiteY41" fmla="*/ 278054 h 2514212"/>
              <a:gd name="connsiteX42" fmla="*/ 4351813 w 12192000"/>
              <a:gd name="connsiteY42" fmla="*/ 290531 h 2514212"/>
              <a:gd name="connsiteX43" fmla="*/ 4711075 w 12192000"/>
              <a:gd name="connsiteY43" fmla="*/ 274182 h 2514212"/>
              <a:gd name="connsiteX44" fmla="*/ 4942986 w 12192000"/>
              <a:gd name="connsiteY44" fmla="*/ 256714 h 2514212"/>
              <a:gd name="connsiteX45" fmla="*/ 4975093 w 12192000"/>
              <a:gd name="connsiteY45" fmla="*/ 251303 h 2514212"/>
              <a:gd name="connsiteX46" fmla="*/ 4975507 w 12192000"/>
              <a:gd name="connsiteY46" fmla="*/ 248286 h 2514212"/>
              <a:gd name="connsiteX47" fmla="*/ 4980605 w 12192000"/>
              <a:gd name="connsiteY47" fmla="*/ 247390 h 2514212"/>
              <a:gd name="connsiteX48" fmla="*/ 4984527 w 12192000"/>
              <a:gd name="connsiteY48" fmla="*/ 249713 h 2514212"/>
              <a:gd name="connsiteX49" fmla="*/ 4990610 w 12192000"/>
              <a:gd name="connsiteY49" fmla="*/ 248688 h 2514212"/>
              <a:gd name="connsiteX50" fmla="*/ 5007068 w 12192000"/>
              <a:gd name="connsiteY50" fmla="*/ 246693 h 2514212"/>
              <a:gd name="connsiteX51" fmla="*/ 5013592 w 12192000"/>
              <a:gd name="connsiteY51" fmla="*/ 241106 h 2514212"/>
              <a:gd name="connsiteX52" fmla="*/ 5095653 w 12192000"/>
              <a:gd name="connsiteY52" fmla="*/ 240789 h 2514212"/>
              <a:gd name="connsiteX53" fmla="*/ 5119627 w 12192000"/>
              <a:gd name="connsiteY53" fmla="*/ 233005 h 2514212"/>
              <a:gd name="connsiteX54" fmla="*/ 5182769 w 12192000"/>
              <a:gd name="connsiteY54" fmla="*/ 235660 h 2514212"/>
              <a:gd name="connsiteX55" fmla="*/ 5254661 w 12192000"/>
              <a:gd name="connsiteY55" fmla="*/ 230996 h 2514212"/>
              <a:gd name="connsiteX56" fmla="*/ 5306546 w 12192000"/>
              <a:gd name="connsiteY56" fmla="*/ 222807 h 2514212"/>
              <a:gd name="connsiteX57" fmla="*/ 5440923 w 12192000"/>
              <a:gd name="connsiteY57" fmla="*/ 227771 h 2514212"/>
              <a:gd name="connsiteX58" fmla="*/ 5664636 w 12192000"/>
              <a:gd name="connsiteY58" fmla="*/ 246788 h 2514212"/>
              <a:gd name="connsiteX59" fmla="*/ 5711906 w 12192000"/>
              <a:gd name="connsiteY59" fmla="*/ 248422 h 2514212"/>
              <a:gd name="connsiteX60" fmla="*/ 5758995 w 12192000"/>
              <a:gd name="connsiteY60" fmla="*/ 229984 h 2514212"/>
              <a:gd name="connsiteX61" fmla="*/ 5784768 w 12192000"/>
              <a:gd name="connsiteY61" fmla="*/ 229347 h 2514212"/>
              <a:gd name="connsiteX62" fmla="*/ 5791325 w 12192000"/>
              <a:gd name="connsiteY62" fmla="*/ 227173 h 2514212"/>
              <a:gd name="connsiteX63" fmla="*/ 5829240 w 12192000"/>
              <a:gd name="connsiteY63" fmla="*/ 216714 h 2514212"/>
              <a:gd name="connsiteX64" fmla="*/ 5917520 w 12192000"/>
              <a:gd name="connsiteY64" fmla="*/ 244155 h 2514212"/>
              <a:gd name="connsiteX65" fmla="*/ 5984201 w 12192000"/>
              <a:gd name="connsiteY65" fmla="*/ 254991 h 2514212"/>
              <a:gd name="connsiteX66" fmla="*/ 5989796 w 12192000"/>
              <a:gd name="connsiteY66" fmla="*/ 252634 h 2514212"/>
              <a:gd name="connsiteX67" fmla="*/ 5994845 w 12192000"/>
              <a:gd name="connsiteY67" fmla="*/ 245709 h 2514212"/>
              <a:gd name="connsiteX68" fmla="*/ 6007294 w 12192000"/>
              <a:gd name="connsiteY68" fmla="*/ 244068 h 2514212"/>
              <a:gd name="connsiteX69" fmla="*/ 6020093 w 12192000"/>
              <a:gd name="connsiteY69" fmla="*/ 236972 h 2514212"/>
              <a:gd name="connsiteX70" fmla="*/ 6417817 w 12192000"/>
              <a:gd name="connsiteY70" fmla="*/ 273587 h 2514212"/>
              <a:gd name="connsiteX71" fmla="*/ 6497893 w 12192000"/>
              <a:gd name="connsiteY71" fmla="*/ 308483 h 2514212"/>
              <a:gd name="connsiteX72" fmla="*/ 6620868 w 12192000"/>
              <a:gd name="connsiteY72" fmla="*/ 306436 h 2514212"/>
              <a:gd name="connsiteX73" fmla="*/ 6695168 w 12192000"/>
              <a:gd name="connsiteY73" fmla="*/ 319510 h 2514212"/>
              <a:gd name="connsiteX74" fmla="*/ 6706805 w 12192000"/>
              <a:gd name="connsiteY74" fmla="*/ 313484 h 2514212"/>
              <a:gd name="connsiteX75" fmla="*/ 6806152 w 12192000"/>
              <a:gd name="connsiteY75" fmla="*/ 362459 h 2514212"/>
              <a:gd name="connsiteX76" fmla="*/ 6958694 w 12192000"/>
              <a:gd name="connsiteY76" fmla="*/ 371353 h 2514212"/>
              <a:gd name="connsiteX77" fmla="*/ 7074987 w 12192000"/>
              <a:gd name="connsiteY77" fmla="*/ 368002 h 2514212"/>
              <a:gd name="connsiteX78" fmla="*/ 7139676 w 12192000"/>
              <a:gd name="connsiteY78" fmla="*/ 370468 h 2514212"/>
              <a:gd name="connsiteX79" fmla="*/ 7187325 w 12192000"/>
              <a:gd name="connsiteY79" fmla="*/ 367442 h 2514212"/>
              <a:gd name="connsiteX80" fmla="*/ 7305513 w 12192000"/>
              <a:gd name="connsiteY80" fmla="*/ 385677 h 2514212"/>
              <a:gd name="connsiteX81" fmla="*/ 7500124 w 12192000"/>
              <a:gd name="connsiteY81" fmla="*/ 426748 h 2514212"/>
              <a:gd name="connsiteX82" fmla="*/ 7724929 w 12192000"/>
              <a:gd name="connsiteY82" fmla="*/ 449138 h 2514212"/>
              <a:gd name="connsiteX83" fmla="*/ 7817327 w 12192000"/>
              <a:gd name="connsiteY83" fmla="*/ 452132 h 2514212"/>
              <a:gd name="connsiteX84" fmla="*/ 8259366 w 12192000"/>
              <a:gd name="connsiteY84" fmla="*/ 488306 h 2514212"/>
              <a:gd name="connsiteX85" fmla="*/ 8361715 w 12192000"/>
              <a:gd name="connsiteY85" fmla="*/ 515290 h 2514212"/>
              <a:gd name="connsiteX86" fmla="*/ 8569919 w 12192000"/>
              <a:gd name="connsiteY86" fmla="*/ 614538 h 2514212"/>
              <a:gd name="connsiteX87" fmla="*/ 8831835 w 12192000"/>
              <a:gd name="connsiteY87" fmla="*/ 648283 h 2514212"/>
              <a:gd name="connsiteX88" fmla="*/ 8849122 w 12192000"/>
              <a:gd name="connsiteY88" fmla="*/ 666729 h 2514212"/>
              <a:gd name="connsiteX89" fmla="*/ 8853801 w 12192000"/>
              <a:gd name="connsiteY89" fmla="*/ 669241 h 2514212"/>
              <a:gd name="connsiteX90" fmla="*/ 8855454 w 12192000"/>
              <a:gd name="connsiteY90" fmla="*/ 668299 h 2514212"/>
              <a:gd name="connsiteX91" fmla="*/ 8880205 w 12192000"/>
              <a:gd name="connsiteY91" fmla="*/ 665589 h 2514212"/>
              <a:gd name="connsiteX92" fmla="*/ 8935919 w 12192000"/>
              <a:gd name="connsiteY92" fmla="*/ 639843 h 2514212"/>
              <a:gd name="connsiteX93" fmla="*/ 9003753 w 12192000"/>
              <a:gd name="connsiteY93" fmla="*/ 607399 h 2514212"/>
              <a:gd name="connsiteX94" fmla="*/ 9054440 w 12192000"/>
              <a:gd name="connsiteY94" fmla="*/ 601719 h 2514212"/>
              <a:gd name="connsiteX95" fmla="*/ 9176644 w 12192000"/>
              <a:gd name="connsiteY95" fmla="*/ 571798 h 2514212"/>
              <a:gd name="connsiteX96" fmla="*/ 9255771 w 12192000"/>
              <a:gd name="connsiteY96" fmla="*/ 558155 h 2514212"/>
              <a:gd name="connsiteX97" fmla="*/ 9257975 w 12192000"/>
              <a:gd name="connsiteY97" fmla="*/ 557458 h 2514212"/>
              <a:gd name="connsiteX98" fmla="*/ 9274418 w 12192000"/>
              <a:gd name="connsiteY98" fmla="*/ 561900 h 2514212"/>
              <a:gd name="connsiteX99" fmla="*/ 9273680 w 12192000"/>
              <a:gd name="connsiteY99" fmla="*/ 569656 h 2514212"/>
              <a:gd name="connsiteX100" fmla="*/ 9287890 w 12192000"/>
              <a:gd name="connsiteY100" fmla="*/ 575751 h 2514212"/>
              <a:gd name="connsiteX101" fmla="*/ 9316722 w 12192000"/>
              <a:gd name="connsiteY101" fmla="*/ 573716 h 2514212"/>
              <a:gd name="connsiteX102" fmla="*/ 9327259 w 12192000"/>
              <a:gd name="connsiteY102" fmla="*/ 577444 h 2514212"/>
              <a:gd name="connsiteX103" fmla="*/ 9331251 w 12192000"/>
              <a:gd name="connsiteY103" fmla="*/ 577179 h 2514212"/>
              <a:gd name="connsiteX104" fmla="*/ 9340659 w 12192000"/>
              <a:gd name="connsiteY104" fmla="*/ 577500 h 2514212"/>
              <a:gd name="connsiteX105" fmla="*/ 9339631 w 12192000"/>
              <a:gd name="connsiteY105" fmla="*/ 572598 h 2514212"/>
              <a:gd name="connsiteX106" fmla="*/ 9351207 w 12192000"/>
              <a:gd name="connsiteY106" fmla="*/ 563785 h 2514212"/>
              <a:gd name="connsiteX107" fmla="*/ 9405150 w 12192000"/>
              <a:gd name="connsiteY107" fmla="*/ 568142 h 2514212"/>
              <a:gd name="connsiteX108" fmla="*/ 9407882 w 12192000"/>
              <a:gd name="connsiteY108" fmla="*/ 573714 h 2514212"/>
              <a:gd name="connsiteX109" fmla="*/ 9414653 w 12192000"/>
              <a:gd name="connsiteY109" fmla="*/ 574802 h 2514212"/>
              <a:gd name="connsiteX110" fmla="*/ 9419975 w 12192000"/>
              <a:gd name="connsiteY110" fmla="*/ 569856 h 2514212"/>
              <a:gd name="connsiteX111" fmla="*/ 9511372 w 12192000"/>
              <a:gd name="connsiteY111" fmla="*/ 560464 h 2514212"/>
              <a:gd name="connsiteX112" fmla="*/ 9633425 w 12192000"/>
              <a:gd name="connsiteY112" fmla="*/ 556826 h 2514212"/>
              <a:gd name="connsiteX113" fmla="*/ 9719959 w 12192000"/>
              <a:gd name="connsiteY113" fmla="*/ 582657 h 2514212"/>
              <a:gd name="connsiteX114" fmla="*/ 9728174 w 12192000"/>
              <a:gd name="connsiteY114" fmla="*/ 578001 h 2514212"/>
              <a:gd name="connsiteX115" fmla="*/ 9789050 w 12192000"/>
              <a:gd name="connsiteY115" fmla="*/ 581939 h 2514212"/>
              <a:gd name="connsiteX116" fmla="*/ 9999097 w 12192000"/>
              <a:gd name="connsiteY116" fmla="*/ 630056 h 2514212"/>
              <a:gd name="connsiteX117" fmla="*/ 10118147 w 12192000"/>
              <a:gd name="connsiteY117" fmla="*/ 636802 h 2514212"/>
              <a:gd name="connsiteX118" fmla="*/ 10160919 w 12192000"/>
              <a:gd name="connsiteY118" fmla="*/ 633662 h 2514212"/>
              <a:gd name="connsiteX119" fmla="*/ 10232545 w 12192000"/>
              <a:gd name="connsiteY119" fmla="*/ 628744 h 2514212"/>
              <a:gd name="connsiteX120" fmla="*/ 10287354 w 12192000"/>
              <a:gd name="connsiteY120" fmla="*/ 611436 h 2514212"/>
              <a:gd name="connsiteX121" fmla="*/ 10346741 w 12192000"/>
              <a:gd name="connsiteY121" fmla="*/ 612725 h 2514212"/>
              <a:gd name="connsiteX122" fmla="*/ 10358891 w 12192000"/>
              <a:gd name="connsiteY122" fmla="*/ 630654 h 2514212"/>
              <a:gd name="connsiteX123" fmla="*/ 10422952 w 12192000"/>
              <a:gd name="connsiteY123" fmla="*/ 626310 h 2514212"/>
              <a:gd name="connsiteX124" fmla="*/ 10520312 w 12192000"/>
              <a:gd name="connsiteY124" fmla="*/ 617790 h 2514212"/>
              <a:gd name="connsiteX125" fmla="*/ 10576039 w 12192000"/>
              <a:gd name="connsiteY125" fmla="*/ 617427 h 2514212"/>
              <a:gd name="connsiteX126" fmla="*/ 10728718 w 12192000"/>
              <a:gd name="connsiteY126" fmla="*/ 611492 h 2514212"/>
              <a:gd name="connsiteX127" fmla="*/ 10881994 w 12192000"/>
              <a:gd name="connsiteY127" fmla="*/ 601780 h 2514212"/>
              <a:gd name="connsiteX128" fmla="*/ 10974772 w 12192000"/>
              <a:gd name="connsiteY128" fmla="*/ 574756 h 2514212"/>
              <a:gd name="connsiteX129" fmla="*/ 11100552 w 12192000"/>
              <a:gd name="connsiteY129" fmla="*/ 569069 h 2514212"/>
              <a:gd name="connsiteX130" fmla="*/ 11121894 w 12192000"/>
              <a:gd name="connsiteY130" fmla="*/ 565000 h 2514212"/>
              <a:gd name="connsiteX131" fmla="*/ 11150643 w 12192000"/>
              <a:gd name="connsiteY131" fmla="*/ 569233 h 2514212"/>
              <a:gd name="connsiteX132" fmla="*/ 11265796 w 12192000"/>
              <a:gd name="connsiteY132" fmla="*/ 587175 h 2514212"/>
              <a:gd name="connsiteX133" fmla="*/ 11355726 w 12192000"/>
              <a:gd name="connsiteY133" fmla="*/ 610122 h 2514212"/>
              <a:gd name="connsiteX134" fmla="*/ 11470658 w 12192000"/>
              <a:gd name="connsiteY134" fmla="*/ 601703 h 2514212"/>
              <a:gd name="connsiteX135" fmla="*/ 11539778 w 12192000"/>
              <a:gd name="connsiteY135" fmla="*/ 608939 h 2514212"/>
              <a:gd name="connsiteX136" fmla="*/ 11651535 w 12192000"/>
              <a:gd name="connsiteY136" fmla="*/ 639663 h 2514212"/>
              <a:gd name="connsiteX137" fmla="*/ 11802020 w 12192000"/>
              <a:gd name="connsiteY137" fmla="*/ 638398 h 2514212"/>
              <a:gd name="connsiteX138" fmla="*/ 11834825 w 12192000"/>
              <a:gd name="connsiteY138" fmla="*/ 613125 h 2514212"/>
              <a:gd name="connsiteX139" fmla="*/ 11877449 w 12192000"/>
              <a:gd name="connsiteY139" fmla="*/ 598790 h 2514212"/>
              <a:gd name="connsiteX140" fmla="*/ 11892393 w 12192000"/>
              <a:gd name="connsiteY140" fmla="*/ 636939 h 2514212"/>
              <a:gd name="connsiteX141" fmla="*/ 12020094 w 12192000"/>
              <a:gd name="connsiteY141" fmla="*/ 670415 h 2514212"/>
              <a:gd name="connsiteX142" fmla="*/ 12084199 w 12192000"/>
              <a:gd name="connsiteY142" fmla="*/ 682904 h 2514212"/>
              <a:gd name="connsiteX143" fmla="*/ 12184719 w 12192000"/>
              <a:gd name="connsiteY143" fmla="*/ 693779 h 2514212"/>
              <a:gd name="connsiteX144" fmla="*/ 12192000 w 12192000"/>
              <a:gd name="connsiteY144" fmla="*/ 698582 h 2514212"/>
              <a:gd name="connsiteX145" fmla="*/ 12192000 w 12192000"/>
              <a:gd name="connsiteY145" fmla="*/ 2514212 h 2514212"/>
              <a:gd name="connsiteX146" fmla="*/ 0 w 12192000"/>
              <a:gd name="connsiteY146" fmla="*/ 2514212 h 2514212"/>
              <a:gd name="connsiteX147" fmla="*/ 0 w 12192000"/>
              <a:gd name="connsiteY147" fmla="*/ 389701 h 2514212"/>
              <a:gd name="connsiteX148" fmla="*/ 2342 w 12192000"/>
              <a:gd name="connsiteY148" fmla="*/ 390690 h 2514212"/>
              <a:gd name="connsiteX149" fmla="*/ 52832 w 12192000"/>
              <a:gd name="connsiteY149" fmla="*/ 414585 h 2514212"/>
              <a:gd name="connsiteX150" fmla="*/ 181833 w 12192000"/>
              <a:gd name="connsiteY150" fmla="*/ 426282 h 2514212"/>
              <a:gd name="connsiteX151" fmla="*/ 232344 w 12192000"/>
              <a:gd name="connsiteY151" fmla="*/ 412403 h 2514212"/>
              <a:gd name="connsiteX152" fmla="*/ 328963 w 12192000"/>
              <a:gd name="connsiteY152" fmla="*/ 389204 h 2514212"/>
              <a:gd name="connsiteX153" fmla="*/ 407676 w 12192000"/>
              <a:gd name="connsiteY153" fmla="*/ 335549 h 2514212"/>
              <a:gd name="connsiteX154" fmla="*/ 501221 w 12192000"/>
              <a:gd name="connsiteY154" fmla="*/ 296456 h 2514212"/>
              <a:gd name="connsiteX155" fmla="*/ 513422 w 12192000"/>
              <a:gd name="connsiteY155" fmla="*/ 299142 h 2514212"/>
              <a:gd name="connsiteX156" fmla="*/ 566181 w 12192000"/>
              <a:gd name="connsiteY156" fmla="*/ 274985 h 2514212"/>
              <a:gd name="connsiteX157" fmla="*/ 715501 w 12192000"/>
              <a:gd name="connsiteY157" fmla="*/ 208814 h 2514212"/>
              <a:gd name="connsiteX158" fmla="*/ 818524 w 12192000"/>
              <a:gd name="connsiteY158" fmla="*/ 105901 h 2514212"/>
              <a:gd name="connsiteX159" fmla="*/ 861377 w 12192000"/>
              <a:gd name="connsiteY159" fmla="*/ 95700 h 2514212"/>
              <a:gd name="connsiteX160" fmla="*/ 932809 w 12192000"/>
              <a:gd name="connsiteY160" fmla="*/ 78226 h 2514212"/>
              <a:gd name="connsiteX161" fmla="*/ 947517 w 12192000"/>
              <a:gd name="connsiteY161" fmla="*/ 83246 h 2514212"/>
              <a:gd name="connsiteX162" fmla="*/ 953836 w 12192000"/>
              <a:gd name="connsiteY162" fmla="*/ 81618 h 2514212"/>
              <a:gd name="connsiteX163" fmla="*/ 954499 w 12192000"/>
              <a:gd name="connsiteY163" fmla="*/ 81950 h 2514212"/>
              <a:gd name="connsiteX164" fmla="*/ 955824 w 12192000"/>
              <a:gd name="connsiteY164" fmla="*/ 81107 h 2514212"/>
              <a:gd name="connsiteX165" fmla="*/ 969830 w 12192000"/>
              <a:gd name="connsiteY165" fmla="*/ 77500 h 2514212"/>
              <a:gd name="connsiteX166" fmla="*/ 1000732 w 12192000"/>
              <a:gd name="connsiteY166" fmla="*/ 80378 h 2514212"/>
              <a:gd name="connsiteX167" fmla="*/ 1019324 w 12192000"/>
              <a:gd name="connsiteY167" fmla="*/ 78903 h 2514212"/>
              <a:gd name="connsiteX168" fmla="*/ 1037274 w 12192000"/>
              <a:gd name="connsiteY168" fmla="*/ 62267 h 2514212"/>
              <a:gd name="connsiteX169" fmla="*/ 1049971 w 12192000"/>
              <a:gd name="connsiteY169" fmla="*/ 60424 h 2514212"/>
              <a:gd name="connsiteX170" fmla="*/ 1052480 w 12192000"/>
              <a:gd name="connsiteY170" fmla="*/ 58135 h 2514212"/>
              <a:gd name="connsiteX171" fmla="*/ 1059690 w 12192000"/>
              <a:gd name="connsiteY171" fmla="*/ 53641 h 2514212"/>
              <a:gd name="connsiteX172" fmla="*/ 1052220 w 12192000"/>
              <a:gd name="connsiteY172" fmla="*/ 49522 h 2514212"/>
              <a:gd name="connsiteX173" fmla="*/ 1138039 w 12192000"/>
              <a:gd name="connsiteY173" fmla="*/ 30872 h 2514212"/>
              <a:gd name="connsiteX174" fmla="*/ 1210926 w 12192000"/>
              <a:gd name="connsiteY174" fmla="*/ 14979 h 2514212"/>
              <a:gd name="connsiteX175" fmla="*/ 1336068 w 12192000"/>
              <a:gd name="connsiteY175" fmla="*/ 38186 h 2514212"/>
              <a:gd name="connsiteX176" fmla="*/ 1459261 w 12192000"/>
              <a:gd name="connsiteY176" fmla="*/ 0 h 251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2192000" h="2514212">
                <a:moveTo>
                  <a:pt x="1459261" y="0"/>
                </a:moveTo>
                <a:lnTo>
                  <a:pt x="1491434" y="2081"/>
                </a:lnTo>
                <a:lnTo>
                  <a:pt x="1521133" y="12705"/>
                </a:lnTo>
                <a:lnTo>
                  <a:pt x="1520642" y="15718"/>
                </a:lnTo>
                <a:cubicBezTo>
                  <a:pt x="1521159" y="17756"/>
                  <a:pt x="1522793" y="18045"/>
                  <a:pt x="1525346" y="17440"/>
                </a:cubicBezTo>
                <a:lnTo>
                  <a:pt x="1529861" y="15828"/>
                </a:lnTo>
                <a:lnTo>
                  <a:pt x="1535486" y="17840"/>
                </a:lnTo>
                <a:lnTo>
                  <a:pt x="1550942" y="22528"/>
                </a:lnTo>
                <a:lnTo>
                  <a:pt x="1555648" y="29063"/>
                </a:lnTo>
                <a:cubicBezTo>
                  <a:pt x="1570161" y="39789"/>
                  <a:pt x="1606342" y="30263"/>
                  <a:pt x="1616371" y="45923"/>
                </a:cubicBezTo>
                <a:lnTo>
                  <a:pt x="1635562" y="43049"/>
                </a:lnTo>
                <a:lnTo>
                  <a:pt x="1656629" y="54632"/>
                </a:lnTo>
                <a:cubicBezTo>
                  <a:pt x="1676136" y="64313"/>
                  <a:pt x="1696495" y="70493"/>
                  <a:pt x="1718980" y="62564"/>
                </a:cubicBezTo>
                <a:cubicBezTo>
                  <a:pt x="1710198" y="83271"/>
                  <a:pt x="1773513" y="59959"/>
                  <a:pt x="1787692" y="79092"/>
                </a:cubicBezTo>
                <a:cubicBezTo>
                  <a:pt x="1796330" y="94761"/>
                  <a:pt x="1817555" y="91338"/>
                  <a:pt x="1835852" y="95722"/>
                </a:cubicBezTo>
                <a:cubicBezTo>
                  <a:pt x="1852612" y="110991"/>
                  <a:pt x="1940167" y="118287"/>
                  <a:pt x="1968340" y="113275"/>
                </a:cubicBezTo>
                <a:cubicBezTo>
                  <a:pt x="2044795" y="89517"/>
                  <a:pt x="2130455" y="149318"/>
                  <a:pt x="2192095" y="132015"/>
                </a:cubicBezTo>
                <a:cubicBezTo>
                  <a:pt x="2209619" y="131991"/>
                  <a:pt x="2224887" y="134397"/>
                  <a:pt x="2238669" y="138299"/>
                </a:cubicBezTo>
                <a:lnTo>
                  <a:pt x="2274486" y="152812"/>
                </a:lnTo>
                <a:lnTo>
                  <a:pt x="2279116" y="164122"/>
                </a:lnTo>
                <a:lnTo>
                  <a:pt x="2304056" y="169037"/>
                </a:lnTo>
                <a:lnTo>
                  <a:pt x="2309804" y="172251"/>
                </a:lnTo>
                <a:cubicBezTo>
                  <a:pt x="2320767" y="178426"/>
                  <a:pt x="2331795" y="184241"/>
                  <a:pt x="2343670" y="188764"/>
                </a:cubicBezTo>
                <a:cubicBezTo>
                  <a:pt x="2358600" y="143359"/>
                  <a:pt x="2447137" y="219755"/>
                  <a:pt x="2437876" y="176721"/>
                </a:cubicBezTo>
                <a:cubicBezTo>
                  <a:pt x="2488758" y="189440"/>
                  <a:pt x="2486507" y="167076"/>
                  <a:pt x="2506102" y="177268"/>
                </a:cubicBezTo>
                <a:lnTo>
                  <a:pt x="2510860" y="180499"/>
                </a:lnTo>
                <a:lnTo>
                  <a:pt x="2513728" y="188092"/>
                </a:lnTo>
                <a:lnTo>
                  <a:pt x="2525381" y="191769"/>
                </a:lnTo>
                <a:lnTo>
                  <a:pt x="2535756" y="200817"/>
                </a:lnTo>
                <a:cubicBezTo>
                  <a:pt x="2663692" y="197936"/>
                  <a:pt x="2829776" y="289543"/>
                  <a:pt x="2948811" y="262955"/>
                </a:cubicBezTo>
                <a:lnTo>
                  <a:pt x="3142095" y="233204"/>
                </a:lnTo>
                <a:cubicBezTo>
                  <a:pt x="3162523" y="219589"/>
                  <a:pt x="3196692" y="219425"/>
                  <a:pt x="3218414" y="232839"/>
                </a:cubicBezTo>
                <a:cubicBezTo>
                  <a:pt x="3222150" y="235147"/>
                  <a:pt x="3225368" y="237779"/>
                  <a:pt x="3227972" y="240653"/>
                </a:cubicBezTo>
                <a:cubicBezTo>
                  <a:pt x="3288384" y="208452"/>
                  <a:pt x="3307998" y="233039"/>
                  <a:pt x="3339346" y="209458"/>
                </a:cubicBezTo>
                <a:cubicBezTo>
                  <a:pt x="3414952" y="210507"/>
                  <a:pt x="3462028" y="246676"/>
                  <a:pt x="3490713" y="226208"/>
                </a:cubicBezTo>
                <a:cubicBezTo>
                  <a:pt x="3526630" y="233822"/>
                  <a:pt x="3565798" y="269898"/>
                  <a:pt x="3603103" y="248853"/>
                </a:cubicBezTo>
                <a:cubicBezTo>
                  <a:pt x="3598754" y="270476"/>
                  <a:pt x="3651119" y="239864"/>
                  <a:pt x="3666905" y="257229"/>
                </a:cubicBezTo>
                <a:cubicBezTo>
                  <a:pt x="3677191" y="271798"/>
                  <a:pt x="3695481" y="265906"/>
                  <a:pt x="3712467" y="268120"/>
                </a:cubicBezTo>
                <a:cubicBezTo>
                  <a:pt x="3729902" y="281336"/>
                  <a:pt x="3808905" y="278322"/>
                  <a:pt x="3833104" y="270033"/>
                </a:cubicBezTo>
                <a:cubicBezTo>
                  <a:pt x="3897067" y="237437"/>
                  <a:pt x="3983140" y="286861"/>
                  <a:pt x="4035021" y="262422"/>
                </a:cubicBezTo>
                <a:cubicBezTo>
                  <a:pt x="4097282" y="254109"/>
                  <a:pt x="4133929" y="288654"/>
                  <a:pt x="4179149" y="301076"/>
                </a:cubicBezTo>
                <a:cubicBezTo>
                  <a:pt x="4184845" y="254173"/>
                  <a:pt x="4276235" y="319760"/>
                  <a:pt x="4260839" y="278054"/>
                </a:cubicBezTo>
                <a:cubicBezTo>
                  <a:pt x="4323937" y="286956"/>
                  <a:pt x="4292725" y="244922"/>
                  <a:pt x="4351813" y="290531"/>
                </a:cubicBezTo>
                <a:cubicBezTo>
                  <a:pt x="4464997" y="272658"/>
                  <a:pt x="4609749" y="314584"/>
                  <a:pt x="4711075" y="274182"/>
                </a:cubicBezTo>
                <a:lnTo>
                  <a:pt x="4942986" y="256714"/>
                </a:lnTo>
                <a:lnTo>
                  <a:pt x="4975093" y="251303"/>
                </a:lnTo>
                <a:cubicBezTo>
                  <a:pt x="4975232" y="250297"/>
                  <a:pt x="4975369" y="249291"/>
                  <a:pt x="4975507" y="248286"/>
                </a:cubicBezTo>
                <a:cubicBezTo>
                  <a:pt x="4976618" y="246385"/>
                  <a:pt x="4978295" y="246375"/>
                  <a:pt x="4980605" y="247390"/>
                </a:cubicBezTo>
                <a:lnTo>
                  <a:pt x="4984527" y="249713"/>
                </a:lnTo>
                <a:lnTo>
                  <a:pt x="4990610" y="248688"/>
                </a:lnTo>
                <a:lnTo>
                  <a:pt x="5007068" y="246693"/>
                </a:lnTo>
                <a:lnTo>
                  <a:pt x="5013592" y="241106"/>
                </a:lnTo>
                <a:lnTo>
                  <a:pt x="5095653" y="240789"/>
                </a:lnTo>
                <a:lnTo>
                  <a:pt x="5119627" y="233005"/>
                </a:lnTo>
                <a:cubicBezTo>
                  <a:pt x="5141514" y="226816"/>
                  <a:pt x="5163197" y="224182"/>
                  <a:pt x="5182769" y="235660"/>
                </a:cubicBezTo>
                <a:cubicBezTo>
                  <a:pt x="5180344" y="214008"/>
                  <a:pt x="5235166" y="247288"/>
                  <a:pt x="5254661" y="230996"/>
                </a:cubicBezTo>
                <a:cubicBezTo>
                  <a:pt x="5267728" y="217158"/>
                  <a:pt x="5287406" y="224033"/>
                  <a:pt x="5306546" y="222807"/>
                </a:cubicBezTo>
                <a:cubicBezTo>
                  <a:pt x="5327410" y="210713"/>
                  <a:pt x="5414938" y="218190"/>
                  <a:pt x="5440923" y="227771"/>
                </a:cubicBezTo>
                <a:cubicBezTo>
                  <a:pt x="5508426" y="263677"/>
                  <a:pt x="5609664" y="219644"/>
                  <a:pt x="5664636" y="246788"/>
                </a:cubicBezTo>
                <a:cubicBezTo>
                  <a:pt x="5681713" y="249730"/>
                  <a:pt x="5697311" y="249929"/>
                  <a:pt x="5711906" y="248422"/>
                </a:cubicBezTo>
                <a:lnTo>
                  <a:pt x="5758995" y="229984"/>
                </a:lnTo>
                <a:lnTo>
                  <a:pt x="5784768" y="229347"/>
                </a:lnTo>
                <a:lnTo>
                  <a:pt x="5791325" y="227173"/>
                </a:lnTo>
                <a:cubicBezTo>
                  <a:pt x="5803843" y="222978"/>
                  <a:pt x="5816320" y="219147"/>
                  <a:pt x="5829240" y="216714"/>
                </a:cubicBezTo>
                <a:cubicBezTo>
                  <a:pt x="5830337" y="263473"/>
                  <a:pt x="5939302" y="203742"/>
                  <a:pt x="5917520" y="244155"/>
                </a:cubicBezTo>
                <a:cubicBezTo>
                  <a:pt x="5970898" y="240235"/>
                  <a:pt x="5962075" y="261662"/>
                  <a:pt x="5984201" y="254991"/>
                </a:cubicBezTo>
                <a:lnTo>
                  <a:pt x="5989796" y="252634"/>
                </a:lnTo>
                <a:lnTo>
                  <a:pt x="5994845" y="245709"/>
                </a:lnTo>
                <a:lnTo>
                  <a:pt x="6007294" y="244068"/>
                </a:lnTo>
                <a:lnTo>
                  <a:pt x="6020093" y="236972"/>
                </a:lnTo>
                <a:cubicBezTo>
                  <a:pt x="6143975" y="261102"/>
                  <a:pt x="6309638" y="227829"/>
                  <a:pt x="6417817" y="273587"/>
                </a:cubicBezTo>
                <a:lnTo>
                  <a:pt x="6497893" y="308483"/>
                </a:lnTo>
                <a:cubicBezTo>
                  <a:pt x="6539407" y="322455"/>
                  <a:pt x="6580258" y="277217"/>
                  <a:pt x="6620868" y="306436"/>
                </a:cubicBezTo>
                <a:cubicBezTo>
                  <a:pt x="6636749" y="323118"/>
                  <a:pt x="6670016" y="328969"/>
                  <a:pt x="6695168" y="319510"/>
                </a:cubicBezTo>
                <a:cubicBezTo>
                  <a:pt x="6699497" y="317883"/>
                  <a:pt x="6703416" y="315853"/>
                  <a:pt x="6706805" y="313484"/>
                </a:cubicBezTo>
                <a:cubicBezTo>
                  <a:pt x="6756162" y="354947"/>
                  <a:pt x="6782573" y="334244"/>
                  <a:pt x="6806152" y="362459"/>
                </a:cubicBezTo>
                <a:cubicBezTo>
                  <a:pt x="6880177" y="374037"/>
                  <a:pt x="6936793" y="346617"/>
                  <a:pt x="6958694" y="371353"/>
                </a:cubicBezTo>
                <a:cubicBezTo>
                  <a:pt x="6995971" y="369912"/>
                  <a:pt x="7044851" y="341265"/>
                  <a:pt x="7074987" y="368002"/>
                </a:cubicBezTo>
                <a:cubicBezTo>
                  <a:pt x="7077154" y="346196"/>
                  <a:pt x="7119136" y="384768"/>
                  <a:pt x="7139676" y="370468"/>
                </a:cubicBezTo>
                <a:cubicBezTo>
                  <a:pt x="7154023" y="357977"/>
                  <a:pt x="7170108" y="366769"/>
                  <a:pt x="7187325" y="367442"/>
                </a:cubicBezTo>
                <a:cubicBezTo>
                  <a:pt x="7208239" y="357461"/>
                  <a:pt x="7284374" y="373565"/>
                  <a:pt x="7305513" y="385677"/>
                </a:cubicBezTo>
                <a:cubicBezTo>
                  <a:pt x="7358216" y="428117"/>
                  <a:pt x="7456784" y="394274"/>
                  <a:pt x="7500124" y="426748"/>
                </a:cubicBezTo>
                <a:cubicBezTo>
                  <a:pt x="7570026" y="437325"/>
                  <a:pt x="7672061" y="444907"/>
                  <a:pt x="7724929" y="449138"/>
                </a:cubicBezTo>
                <a:cubicBezTo>
                  <a:pt x="7789088" y="450971"/>
                  <a:pt x="7746200" y="486754"/>
                  <a:pt x="7817327" y="452132"/>
                </a:cubicBezTo>
                <a:cubicBezTo>
                  <a:pt x="7922383" y="488419"/>
                  <a:pt x="8172547" y="432030"/>
                  <a:pt x="8259366" y="488306"/>
                </a:cubicBezTo>
                <a:cubicBezTo>
                  <a:pt x="8350099" y="498832"/>
                  <a:pt x="8293855" y="500857"/>
                  <a:pt x="8361715" y="515290"/>
                </a:cubicBezTo>
                <a:cubicBezTo>
                  <a:pt x="8371866" y="569917"/>
                  <a:pt x="8530916" y="584816"/>
                  <a:pt x="8569919" y="614538"/>
                </a:cubicBezTo>
                <a:cubicBezTo>
                  <a:pt x="8664467" y="623916"/>
                  <a:pt x="8737518" y="667979"/>
                  <a:pt x="8831835" y="648283"/>
                </a:cubicBezTo>
                <a:cubicBezTo>
                  <a:pt x="8836043" y="655540"/>
                  <a:pt x="8841988" y="661578"/>
                  <a:pt x="8849122" y="666729"/>
                </a:cubicBezTo>
                <a:lnTo>
                  <a:pt x="8853801" y="669241"/>
                </a:lnTo>
                <a:lnTo>
                  <a:pt x="8855454" y="668299"/>
                </a:lnTo>
                <a:cubicBezTo>
                  <a:pt x="8861777" y="666205"/>
                  <a:pt x="8869530" y="665188"/>
                  <a:pt x="8880205" y="665589"/>
                </a:cubicBezTo>
                <a:cubicBezTo>
                  <a:pt x="8882413" y="615998"/>
                  <a:pt x="8901725" y="649813"/>
                  <a:pt x="8935919" y="639843"/>
                </a:cubicBezTo>
                <a:cubicBezTo>
                  <a:pt x="8965695" y="634364"/>
                  <a:pt x="8979510" y="616979"/>
                  <a:pt x="9003753" y="607399"/>
                </a:cubicBezTo>
                <a:cubicBezTo>
                  <a:pt x="9023507" y="601045"/>
                  <a:pt x="9028653" y="615845"/>
                  <a:pt x="9054440" y="601719"/>
                </a:cubicBezTo>
                <a:cubicBezTo>
                  <a:pt x="9102537" y="613838"/>
                  <a:pt x="9140088" y="579118"/>
                  <a:pt x="9176644" y="571798"/>
                </a:cubicBezTo>
                <a:cubicBezTo>
                  <a:pt x="9188385" y="572749"/>
                  <a:pt x="9223409" y="566570"/>
                  <a:pt x="9255771" y="558155"/>
                </a:cubicBezTo>
                <a:lnTo>
                  <a:pt x="9257975" y="557458"/>
                </a:lnTo>
                <a:lnTo>
                  <a:pt x="9274418" y="561900"/>
                </a:lnTo>
                <a:cubicBezTo>
                  <a:pt x="9278464" y="563900"/>
                  <a:pt x="9279211" y="566336"/>
                  <a:pt x="9273680" y="569656"/>
                </a:cubicBezTo>
                <a:cubicBezTo>
                  <a:pt x="9278378" y="573580"/>
                  <a:pt x="9283120" y="575244"/>
                  <a:pt x="9287890" y="575751"/>
                </a:cubicBezTo>
                <a:cubicBezTo>
                  <a:pt x="9297426" y="576762"/>
                  <a:pt x="9307072" y="573141"/>
                  <a:pt x="9316722" y="573716"/>
                </a:cubicBezTo>
                <a:lnTo>
                  <a:pt x="9327259" y="577444"/>
                </a:lnTo>
                <a:lnTo>
                  <a:pt x="9331251" y="577179"/>
                </a:lnTo>
                <a:lnTo>
                  <a:pt x="9340659" y="577500"/>
                </a:lnTo>
                <a:lnTo>
                  <a:pt x="9339631" y="572598"/>
                </a:lnTo>
                <a:cubicBezTo>
                  <a:pt x="9337764" y="567895"/>
                  <a:pt x="9336418" y="562761"/>
                  <a:pt x="9351207" y="563785"/>
                </a:cubicBezTo>
                <a:cubicBezTo>
                  <a:pt x="9381758" y="568242"/>
                  <a:pt x="9392853" y="548462"/>
                  <a:pt x="9405150" y="568142"/>
                </a:cubicBezTo>
                <a:lnTo>
                  <a:pt x="9407882" y="573714"/>
                </a:lnTo>
                <a:lnTo>
                  <a:pt x="9414653" y="574802"/>
                </a:lnTo>
                <a:cubicBezTo>
                  <a:pt x="9418313" y="574734"/>
                  <a:pt x="9420436" y="573449"/>
                  <a:pt x="9419975" y="569856"/>
                </a:cubicBezTo>
                <a:cubicBezTo>
                  <a:pt x="9448165" y="585450"/>
                  <a:pt x="9482132" y="563716"/>
                  <a:pt x="9511372" y="560464"/>
                </a:cubicBezTo>
                <a:cubicBezTo>
                  <a:pt x="9532721" y="575263"/>
                  <a:pt x="9573014" y="553851"/>
                  <a:pt x="9633425" y="556826"/>
                </a:cubicBezTo>
                <a:cubicBezTo>
                  <a:pt x="9656670" y="573792"/>
                  <a:pt x="9674171" y="558636"/>
                  <a:pt x="9719959" y="582657"/>
                </a:cubicBezTo>
                <a:cubicBezTo>
                  <a:pt x="9722251" y="580902"/>
                  <a:pt x="9725017" y="579334"/>
                  <a:pt x="9728174" y="578001"/>
                </a:cubicBezTo>
                <a:cubicBezTo>
                  <a:pt x="9746519" y="570266"/>
                  <a:pt x="9773775" y="572028"/>
                  <a:pt x="9789050" y="581939"/>
                </a:cubicBezTo>
                <a:cubicBezTo>
                  <a:pt x="9862796" y="615076"/>
                  <a:pt x="9933554" y="619385"/>
                  <a:pt x="9999097" y="630056"/>
                </a:cubicBezTo>
                <a:cubicBezTo>
                  <a:pt x="10073634" y="639072"/>
                  <a:pt x="10027878" y="603769"/>
                  <a:pt x="10118147" y="636802"/>
                </a:cubicBezTo>
                <a:cubicBezTo>
                  <a:pt x="10129583" y="626600"/>
                  <a:pt x="10141531" y="626951"/>
                  <a:pt x="10160919" y="633662"/>
                </a:cubicBezTo>
                <a:cubicBezTo>
                  <a:pt x="10197237" y="637224"/>
                  <a:pt x="10197744" y="609490"/>
                  <a:pt x="10232545" y="628744"/>
                </a:cubicBezTo>
                <a:cubicBezTo>
                  <a:pt x="10227729" y="613472"/>
                  <a:pt x="10302341" y="628038"/>
                  <a:pt x="10287354" y="611436"/>
                </a:cubicBezTo>
                <a:cubicBezTo>
                  <a:pt x="10312702" y="599686"/>
                  <a:pt x="10321773" y="622726"/>
                  <a:pt x="10346741" y="612725"/>
                </a:cubicBezTo>
                <a:cubicBezTo>
                  <a:pt x="10373648" y="611923"/>
                  <a:pt x="10329597" y="627428"/>
                  <a:pt x="10358891" y="630654"/>
                </a:cubicBezTo>
                <a:cubicBezTo>
                  <a:pt x="10394727" y="631893"/>
                  <a:pt x="10391419" y="659011"/>
                  <a:pt x="10422952" y="626310"/>
                </a:cubicBezTo>
                <a:cubicBezTo>
                  <a:pt x="10459313" y="637271"/>
                  <a:pt x="10468379" y="622210"/>
                  <a:pt x="10520312" y="617790"/>
                </a:cubicBezTo>
                <a:cubicBezTo>
                  <a:pt x="10540692" y="627850"/>
                  <a:pt x="10558327" y="624717"/>
                  <a:pt x="10576039" y="617427"/>
                </a:cubicBezTo>
                <a:cubicBezTo>
                  <a:pt x="10625508" y="622847"/>
                  <a:pt x="10672265" y="613041"/>
                  <a:pt x="10728718" y="611492"/>
                </a:cubicBezTo>
                <a:cubicBezTo>
                  <a:pt x="10788054" y="625173"/>
                  <a:pt x="10821675" y="603337"/>
                  <a:pt x="10881994" y="601780"/>
                </a:cubicBezTo>
                <a:cubicBezTo>
                  <a:pt x="10938647" y="627611"/>
                  <a:pt x="10924569" y="570890"/>
                  <a:pt x="10974772" y="574756"/>
                </a:cubicBezTo>
                <a:cubicBezTo>
                  <a:pt x="11054469" y="599514"/>
                  <a:pt x="10974757" y="556166"/>
                  <a:pt x="11100552" y="569069"/>
                </a:cubicBezTo>
                <a:cubicBezTo>
                  <a:pt x="11107335" y="572917"/>
                  <a:pt x="11123036" y="569926"/>
                  <a:pt x="11121894" y="565000"/>
                </a:cubicBezTo>
                <a:cubicBezTo>
                  <a:pt x="11129768" y="566836"/>
                  <a:pt x="11148041" y="576945"/>
                  <a:pt x="11150643" y="569233"/>
                </a:cubicBezTo>
                <a:cubicBezTo>
                  <a:pt x="11191007" y="569951"/>
                  <a:pt x="11230667" y="576130"/>
                  <a:pt x="11265796" y="587175"/>
                </a:cubicBezTo>
                <a:cubicBezTo>
                  <a:pt x="11344554" y="576956"/>
                  <a:pt x="11299274" y="611579"/>
                  <a:pt x="11355726" y="610122"/>
                </a:cubicBezTo>
                <a:cubicBezTo>
                  <a:pt x="11402025" y="596607"/>
                  <a:pt x="11417778" y="609803"/>
                  <a:pt x="11470658" y="601703"/>
                </a:cubicBezTo>
                <a:cubicBezTo>
                  <a:pt x="11486705" y="627669"/>
                  <a:pt x="11519888" y="601016"/>
                  <a:pt x="11539778" y="608939"/>
                </a:cubicBezTo>
                <a:cubicBezTo>
                  <a:pt x="11574043" y="580735"/>
                  <a:pt x="11617623" y="638927"/>
                  <a:pt x="11651535" y="639663"/>
                </a:cubicBezTo>
                <a:cubicBezTo>
                  <a:pt x="11708897" y="636377"/>
                  <a:pt x="11772338" y="608253"/>
                  <a:pt x="11802020" y="638398"/>
                </a:cubicBezTo>
                <a:cubicBezTo>
                  <a:pt x="11806807" y="626481"/>
                  <a:pt x="11802365" y="609922"/>
                  <a:pt x="11834825" y="613125"/>
                </a:cubicBezTo>
                <a:cubicBezTo>
                  <a:pt x="11848113" y="607401"/>
                  <a:pt x="11851264" y="588974"/>
                  <a:pt x="11877449" y="598790"/>
                </a:cubicBezTo>
                <a:cubicBezTo>
                  <a:pt x="11843946" y="614246"/>
                  <a:pt x="11898192" y="617922"/>
                  <a:pt x="11892393" y="636939"/>
                </a:cubicBezTo>
                <a:cubicBezTo>
                  <a:pt x="11932582" y="650019"/>
                  <a:pt x="12026348" y="636148"/>
                  <a:pt x="12020094" y="670415"/>
                </a:cubicBezTo>
                <a:cubicBezTo>
                  <a:pt x="12031319" y="691006"/>
                  <a:pt x="12084600" y="660995"/>
                  <a:pt x="12084199" y="682904"/>
                </a:cubicBezTo>
                <a:cubicBezTo>
                  <a:pt x="12107472" y="669352"/>
                  <a:pt x="12147283" y="693523"/>
                  <a:pt x="12184719" y="693779"/>
                </a:cubicBezTo>
                <a:lnTo>
                  <a:pt x="12192000" y="698582"/>
                </a:lnTo>
                <a:lnTo>
                  <a:pt x="12192000" y="2514212"/>
                </a:lnTo>
                <a:lnTo>
                  <a:pt x="0" y="2514212"/>
                </a:lnTo>
                <a:lnTo>
                  <a:pt x="0" y="389701"/>
                </a:lnTo>
                <a:lnTo>
                  <a:pt x="2342" y="390690"/>
                </a:lnTo>
                <a:cubicBezTo>
                  <a:pt x="19293" y="399646"/>
                  <a:pt x="34869" y="408448"/>
                  <a:pt x="52832" y="414585"/>
                </a:cubicBezTo>
                <a:cubicBezTo>
                  <a:pt x="66618" y="437393"/>
                  <a:pt x="160312" y="422136"/>
                  <a:pt x="181833" y="426282"/>
                </a:cubicBezTo>
                <a:cubicBezTo>
                  <a:pt x="210976" y="416847"/>
                  <a:pt x="201697" y="418897"/>
                  <a:pt x="232344" y="412403"/>
                </a:cubicBezTo>
                <a:cubicBezTo>
                  <a:pt x="243291" y="385432"/>
                  <a:pt x="298585" y="394911"/>
                  <a:pt x="328963" y="389204"/>
                </a:cubicBezTo>
                <a:cubicBezTo>
                  <a:pt x="334325" y="365351"/>
                  <a:pt x="354405" y="358454"/>
                  <a:pt x="407676" y="335549"/>
                </a:cubicBezTo>
                <a:cubicBezTo>
                  <a:pt x="412678" y="308603"/>
                  <a:pt x="482160" y="338768"/>
                  <a:pt x="501221" y="296456"/>
                </a:cubicBezTo>
                <a:cubicBezTo>
                  <a:pt x="505071" y="297730"/>
                  <a:pt x="509180" y="298635"/>
                  <a:pt x="513422" y="299142"/>
                </a:cubicBezTo>
                <a:cubicBezTo>
                  <a:pt x="538056" y="302089"/>
                  <a:pt x="561680" y="291273"/>
                  <a:pt x="566181" y="274985"/>
                </a:cubicBezTo>
                <a:cubicBezTo>
                  <a:pt x="602317" y="213205"/>
                  <a:pt x="664992" y="242196"/>
                  <a:pt x="715501" y="208814"/>
                </a:cubicBezTo>
                <a:cubicBezTo>
                  <a:pt x="775993" y="174427"/>
                  <a:pt x="766920" y="172896"/>
                  <a:pt x="818524" y="105901"/>
                </a:cubicBezTo>
                <a:cubicBezTo>
                  <a:pt x="839150" y="113907"/>
                  <a:pt x="849917" y="109648"/>
                  <a:pt x="861377" y="95700"/>
                </a:cubicBezTo>
                <a:cubicBezTo>
                  <a:pt x="891666" y="79897"/>
                  <a:pt x="919300" y="111522"/>
                  <a:pt x="932809" y="78226"/>
                </a:cubicBezTo>
                <a:cubicBezTo>
                  <a:pt x="935429" y="82991"/>
                  <a:pt x="940838" y="84015"/>
                  <a:pt x="947517" y="83246"/>
                </a:cubicBezTo>
                <a:lnTo>
                  <a:pt x="953836" y="81618"/>
                </a:lnTo>
                <a:lnTo>
                  <a:pt x="954499" y="81950"/>
                </a:lnTo>
                <a:lnTo>
                  <a:pt x="955824" y="81107"/>
                </a:lnTo>
                <a:lnTo>
                  <a:pt x="969830" y="77500"/>
                </a:lnTo>
                <a:cubicBezTo>
                  <a:pt x="985211" y="72671"/>
                  <a:pt x="999573" y="68445"/>
                  <a:pt x="1000732" y="80378"/>
                </a:cubicBezTo>
                <a:cubicBezTo>
                  <a:pt x="1009502" y="81699"/>
                  <a:pt x="1015199" y="80857"/>
                  <a:pt x="1019324" y="78903"/>
                </a:cubicBezTo>
                <a:cubicBezTo>
                  <a:pt x="1027573" y="74997"/>
                  <a:pt x="1029542" y="66644"/>
                  <a:pt x="1037274" y="62267"/>
                </a:cubicBezTo>
                <a:lnTo>
                  <a:pt x="1049971" y="60424"/>
                </a:lnTo>
                <a:lnTo>
                  <a:pt x="1052480" y="58135"/>
                </a:lnTo>
                <a:lnTo>
                  <a:pt x="1059690" y="53641"/>
                </a:lnTo>
                <a:lnTo>
                  <a:pt x="1052220" y="49522"/>
                </a:lnTo>
                <a:cubicBezTo>
                  <a:pt x="1044419" y="46017"/>
                  <a:pt x="1125995" y="37448"/>
                  <a:pt x="1138039" y="30872"/>
                </a:cubicBezTo>
                <a:lnTo>
                  <a:pt x="1210926" y="14979"/>
                </a:lnTo>
                <a:lnTo>
                  <a:pt x="1336068" y="38186"/>
                </a:lnTo>
                <a:cubicBezTo>
                  <a:pt x="1363940" y="5039"/>
                  <a:pt x="1430115" y="18160"/>
                  <a:pt x="1459261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791F4-7FD8-AA6F-B726-2B01B39DF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071" y="4817036"/>
            <a:ext cx="9233647" cy="1004048"/>
          </a:xfrm>
        </p:spPr>
        <p:txBody>
          <a:bodyPr anchor="b">
            <a:normAutofit/>
          </a:bodyPr>
          <a:lstStyle/>
          <a:p>
            <a:pPr algn="l"/>
            <a:r>
              <a:rPr lang="lt-LT" dirty="0"/>
              <a:t>Lituanistinio švietimo aktualijos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2BB9E-8930-E667-784E-A5A57013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251" y="5890768"/>
            <a:ext cx="9233467" cy="467947"/>
          </a:xfrm>
        </p:spPr>
        <p:txBody>
          <a:bodyPr>
            <a:normAutofit/>
          </a:bodyPr>
          <a:lstStyle/>
          <a:p>
            <a:pPr algn="l"/>
            <a:r>
              <a:rPr lang="lt-LT" sz="1800" dirty="0"/>
              <a:t>Gegužės 16, Vilnius </a:t>
            </a:r>
            <a:endParaRPr lang="en-I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A8C81-5E2E-F74B-D94E-47A498D8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0" r="2" b="2"/>
          <a:stretch>
            <a:fillRect/>
          </a:stretch>
        </p:blipFill>
        <p:spPr>
          <a:xfrm>
            <a:off x="2253588" y="1036916"/>
            <a:ext cx="3099302" cy="3099297"/>
          </a:xfrm>
          <a:prstGeom prst="rect">
            <a:avLst/>
          </a:prstGeom>
        </p:spPr>
      </p:pic>
      <p:pic>
        <p:nvPicPr>
          <p:cNvPr id="4" name="Picture 3" descr="C:\Users\Donata&amp;Simas\AppData\Local\Temp\Rar$DI55.912\Diaspora.jpg">
            <a:extLst>
              <a:ext uri="{FF2B5EF4-FFF2-40B4-BE49-F238E27FC236}">
                <a16:creationId xmlns:a16="http://schemas.microsoft.com/office/drawing/2014/main" id="{D6FFA058-528C-32C4-6CB2-BBF8D73D0F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9930" y="1062512"/>
            <a:ext cx="4449788" cy="3048104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4A51828-8A1C-4718-8592-FA8A69835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277223" y="-1"/>
            <a:ext cx="6914777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68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9A318-C136-BF14-2F53-95118ED1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791201"/>
            <a:ext cx="10534650" cy="609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Projektai gyvena savo gyvenimus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9C6B88-86DA-139A-9B12-CB700CC41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74" y="609600"/>
            <a:ext cx="7349652" cy="40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4FB15D-EAA0-7244-FBA7-D1BEDE92E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25" y="3613500"/>
            <a:ext cx="5440000" cy="30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A5615-E05E-9869-BF6D-3C6FF98D0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" y="165375"/>
            <a:ext cx="5328000" cy="299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050D1-3CC7-1BEC-270F-A25183171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1" y="3594375"/>
            <a:ext cx="5508000" cy="3098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620C0-F8E2-70E8-C753-560BFE941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47250"/>
            <a:ext cx="6012000" cy="3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6D1CF-0746-E204-F0AB-3B1531BB2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4"/>
          <a:stretch>
            <a:fillRect/>
          </a:stretch>
        </p:blipFill>
        <p:spPr>
          <a:xfrm>
            <a:off x="723898" y="457200"/>
            <a:ext cx="10706100" cy="59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9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E50859B-F132-4DA3-9AEB-C701F9D01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23810DE-397B-4015-A69C-D6892ACBC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814100 w 12584740"/>
              <a:gd name="connsiteY1" fmla="*/ 224677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814100 w 12584740"/>
              <a:gd name="connsiteY1" fmla="*/ 224677 h 4556159"/>
              <a:gd name="connsiteX2" fmla="*/ 10535176 w 12584740"/>
              <a:gd name="connsiteY2" fmla="*/ 98886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814100 w 12584740"/>
              <a:gd name="connsiteY1" fmla="*/ 224677 h 4556159"/>
              <a:gd name="connsiteX2" fmla="*/ 8354465 w 12584740"/>
              <a:gd name="connsiteY2" fmla="*/ 321944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743830 w 12584740"/>
              <a:gd name="connsiteY1" fmla="*/ 247900 h 4556159"/>
              <a:gd name="connsiteX2" fmla="*/ 8354465 w 12584740"/>
              <a:gd name="connsiteY2" fmla="*/ 321944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657390 w 12584740"/>
              <a:gd name="connsiteY1" fmla="*/ 258481 h 4556159"/>
              <a:gd name="connsiteX2" fmla="*/ 8354465 w 12584740"/>
              <a:gd name="connsiteY2" fmla="*/ 321944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657390 w 12584740"/>
              <a:gd name="connsiteY1" fmla="*/ 258481 h 4556159"/>
              <a:gd name="connsiteX2" fmla="*/ 7994595 w 12584740"/>
              <a:gd name="connsiteY2" fmla="*/ 249011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657390 w 12584740"/>
              <a:gd name="connsiteY1" fmla="*/ 258481 h 4556159"/>
              <a:gd name="connsiteX2" fmla="*/ 7994595 w 12584740"/>
              <a:gd name="connsiteY2" fmla="*/ 249011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657390 w 12584740"/>
              <a:gd name="connsiteY1" fmla="*/ 258481 h 4556159"/>
              <a:gd name="connsiteX2" fmla="*/ 7956665 w 12584740"/>
              <a:gd name="connsiteY2" fmla="*/ 297521 h 4556159"/>
              <a:gd name="connsiteX3" fmla="*/ 9588477 w 12584740"/>
              <a:gd name="connsiteY3" fmla="*/ 576729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7657390 w 12584740"/>
              <a:gd name="connsiteY1" fmla="*/ 258481 h 4556159"/>
              <a:gd name="connsiteX2" fmla="*/ 7956665 w 12584740"/>
              <a:gd name="connsiteY2" fmla="*/ 297521 h 4556159"/>
              <a:gd name="connsiteX3" fmla="*/ 8737912 w 12584740"/>
              <a:gd name="connsiteY3" fmla="*/ 19829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6433413 w 12584740"/>
              <a:gd name="connsiteY1" fmla="*/ 174337 h 4556159"/>
              <a:gd name="connsiteX2" fmla="*/ 7956665 w 12584740"/>
              <a:gd name="connsiteY2" fmla="*/ 297521 h 4556159"/>
              <a:gd name="connsiteX3" fmla="*/ 8737912 w 12584740"/>
              <a:gd name="connsiteY3" fmla="*/ 19829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6433413 w 12584740"/>
              <a:gd name="connsiteY1" fmla="*/ 174337 h 4556159"/>
              <a:gd name="connsiteX2" fmla="*/ 7701170 w 12584740"/>
              <a:gd name="connsiteY2" fmla="*/ 241058 h 4556159"/>
              <a:gd name="connsiteX3" fmla="*/ 8737912 w 12584740"/>
              <a:gd name="connsiteY3" fmla="*/ 19829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6433413 w 12584740"/>
              <a:gd name="connsiteY1" fmla="*/ 174337 h 4556159"/>
              <a:gd name="connsiteX2" fmla="*/ 7701170 w 12584740"/>
              <a:gd name="connsiteY2" fmla="*/ 241058 h 4556159"/>
              <a:gd name="connsiteX3" fmla="*/ 8737912 w 12584740"/>
              <a:gd name="connsiteY3" fmla="*/ 19829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737912 w 12584740"/>
              <a:gd name="connsiteY3" fmla="*/ 19829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  <a:gd name="connsiteX0" fmla="*/ 4549134 w 12584740"/>
              <a:gd name="connsiteY0" fmla="*/ 97689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4549134 w 12584740"/>
              <a:gd name="connsiteY72" fmla="*/ 97689 h 4556159"/>
              <a:gd name="connsiteX0" fmla="*/ 4549134 w 12584740"/>
              <a:gd name="connsiteY0" fmla="*/ 97689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4549134 w 12584740"/>
              <a:gd name="connsiteY72" fmla="*/ 97689 h 4556159"/>
              <a:gd name="connsiteX0" fmla="*/ 4549134 w 12584740"/>
              <a:gd name="connsiteY0" fmla="*/ 97689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4279252 w 12584740"/>
              <a:gd name="connsiteY71" fmla="*/ 78863 h 4556159"/>
              <a:gd name="connsiteX72" fmla="*/ 4549134 w 12584740"/>
              <a:gd name="connsiteY72" fmla="*/ 97689 h 4556159"/>
              <a:gd name="connsiteX0" fmla="*/ 4529437 w 12584740"/>
              <a:gd name="connsiteY0" fmla="*/ 5623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4279252 w 12584740"/>
              <a:gd name="connsiteY71" fmla="*/ 78863 h 4556159"/>
              <a:gd name="connsiteX72" fmla="*/ 4529437 w 12584740"/>
              <a:gd name="connsiteY72" fmla="*/ 56233 h 4556159"/>
              <a:gd name="connsiteX0" fmla="*/ 4529437 w 12584740"/>
              <a:gd name="connsiteY0" fmla="*/ 5623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3926385 w 12584740"/>
              <a:gd name="connsiteY70" fmla="*/ 9276 h 4556159"/>
              <a:gd name="connsiteX71" fmla="*/ 4279252 w 12584740"/>
              <a:gd name="connsiteY71" fmla="*/ 78863 h 4556159"/>
              <a:gd name="connsiteX72" fmla="*/ 4529437 w 12584740"/>
              <a:gd name="connsiteY72" fmla="*/ 56233 h 4556159"/>
              <a:gd name="connsiteX0" fmla="*/ 4529437 w 12584740"/>
              <a:gd name="connsiteY0" fmla="*/ 5623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3926385 w 12584740"/>
              <a:gd name="connsiteY70" fmla="*/ 9276 h 4556159"/>
              <a:gd name="connsiteX71" fmla="*/ 4279252 w 12584740"/>
              <a:gd name="connsiteY71" fmla="*/ 78863 h 4556159"/>
              <a:gd name="connsiteX72" fmla="*/ 4529437 w 12584740"/>
              <a:gd name="connsiteY72" fmla="*/ 56233 h 4556159"/>
              <a:gd name="connsiteX0" fmla="*/ 4572656 w 12584740"/>
              <a:gd name="connsiteY0" fmla="*/ 509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3926385 w 12584740"/>
              <a:gd name="connsiteY70" fmla="*/ 9276 h 4556159"/>
              <a:gd name="connsiteX71" fmla="*/ 4279252 w 12584740"/>
              <a:gd name="connsiteY71" fmla="*/ 78863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3926385 w 12584740"/>
              <a:gd name="connsiteY70" fmla="*/ 9276 h 4556159"/>
              <a:gd name="connsiteX71" fmla="*/ 4363928 w 12584740"/>
              <a:gd name="connsiteY71" fmla="*/ 53876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146014 w 12584740"/>
              <a:gd name="connsiteY70" fmla="*/ 11638 h 4556159"/>
              <a:gd name="connsiteX71" fmla="*/ 4363928 w 12584740"/>
              <a:gd name="connsiteY71" fmla="*/ 53876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146014 w 12584740"/>
              <a:gd name="connsiteY70" fmla="*/ 11638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6433413 w 12584740"/>
              <a:gd name="connsiteY1" fmla="*/ 174337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593030 w 12584740"/>
              <a:gd name="connsiteY1" fmla="*/ 156143 h 4556159"/>
              <a:gd name="connsiteX2" fmla="*/ 7685000 w 12584740"/>
              <a:gd name="connsiteY2" fmla="*/ 228415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593030 w 12584740"/>
              <a:gd name="connsiteY1" fmla="*/ 156143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593030 w 12584740"/>
              <a:gd name="connsiteY1" fmla="*/ 156143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680942 w 12584740"/>
              <a:gd name="connsiteY1" fmla="*/ 200381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680942 w 12584740"/>
              <a:gd name="connsiteY1" fmla="*/ 200381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680942 w 12584740"/>
              <a:gd name="connsiteY1" fmla="*/ 200381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52132 w 12584740"/>
              <a:gd name="connsiteY71" fmla="*/ 57702 h 4556159"/>
              <a:gd name="connsiteX72" fmla="*/ 4572656 w 12584740"/>
              <a:gd name="connsiteY72" fmla="*/ 50943 h 4556159"/>
              <a:gd name="connsiteX0" fmla="*/ 4572656 w 12584740"/>
              <a:gd name="connsiteY0" fmla="*/ 50943 h 4556159"/>
              <a:gd name="connsiteX1" fmla="*/ 7680942 w 12584740"/>
              <a:gd name="connsiteY1" fmla="*/ 200381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04925 w 12584740"/>
              <a:gd name="connsiteY71" fmla="*/ 37890 h 4556159"/>
              <a:gd name="connsiteX72" fmla="*/ 4572656 w 12584740"/>
              <a:gd name="connsiteY72" fmla="*/ 50943 h 4556159"/>
              <a:gd name="connsiteX0" fmla="*/ 4493163 w 12584740"/>
              <a:gd name="connsiteY0" fmla="*/ 28686 h 4556159"/>
              <a:gd name="connsiteX1" fmla="*/ 7680942 w 12584740"/>
              <a:gd name="connsiteY1" fmla="*/ 200381 h 4556159"/>
              <a:gd name="connsiteX2" fmla="*/ 7766279 w 12584740"/>
              <a:gd name="connsiteY2" fmla="*/ 218467 h 4556159"/>
              <a:gd name="connsiteX3" fmla="*/ 8258962 w 12584740"/>
              <a:gd name="connsiteY3" fmla="*/ 227675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4308012 w 12584740"/>
              <a:gd name="connsiteY70" fmla="*/ 21055 h 4556159"/>
              <a:gd name="connsiteX71" fmla="*/ 4404925 w 12584740"/>
              <a:gd name="connsiteY71" fmla="*/ 37890 h 4556159"/>
              <a:gd name="connsiteX72" fmla="*/ 4493163 w 12584740"/>
              <a:gd name="connsiteY72" fmla="*/ 28686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4493163" y="28686"/>
                </a:moveTo>
                <a:cubicBezTo>
                  <a:pt x="5529258" y="78499"/>
                  <a:pt x="7511045" y="223670"/>
                  <a:pt x="7680942" y="200381"/>
                </a:cubicBezTo>
                <a:cubicBezTo>
                  <a:pt x="7680942" y="230479"/>
                  <a:pt x="7766279" y="188369"/>
                  <a:pt x="7766279" y="218467"/>
                </a:cubicBezTo>
                <a:cubicBezTo>
                  <a:pt x="7853821" y="321023"/>
                  <a:pt x="7727668" y="118436"/>
                  <a:pt x="8258962" y="227675"/>
                </a:cubicBezTo>
                <a:cubicBezTo>
                  <a:pt x="8308606" y="229594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4298321" y="22415"/>
                  <a:pt x="4308012" y="21055"/>
                </a:cubicBezTo>
                <a:cubicBezTo>
                  <a:pt x="4356052" y="33271"/>
                  <a:pt x="4311862" y="75967"/>
                  <a:pt x="4404925" y="37890"/>
                </a:cubicBezTo>
                <a:cubicBezTo>
                  <a:pt x="4404925" y="-22447"/>
                  <a:pt x="4440825" y="139297"/>
                  <a:pt x="4493163" y="2868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2B95B-4677-AB23-8B04-CCA5B6AB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155" y="4779335"/>
            <a:ext cx="9602582" cy="10312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 err="1"/>
              <a:t>Projektai</a:t>
            </a:r>
            <a:r>
              <a:rPr lang="en-US" b="1" dirty="0"/>
              <a:t> </a:t>
            </a:r>
            <a:r>
              <a:rPr lang="en-US" b="1" dirty="0" err="1"/>
              <a:t>gyvena</a:t>
            </a:r>
            <a:r>
              <a:rPr lang="en-US" b="1" dirty="0"/>
              <a:t> </a:t>
            </a:r>
            <a:r>
              <a:rPr lang="en-US" b="1" dirty="0" err="1"/>
              <a:t>savo</a:t>
            </a:r>
            <a:r>
              <a:rPr lang="en-US" b="1" dirty="0"/>
              <a:t> </a:t>
            </a:r>
            <a:r>
              <a:rPr lang="en-US" b="1" dirty="0" err="1"/>
              <a:t>gyvenimus</a:t>
            </a:r>
            <a:br>
              <a:rPr lang="lt-LT" dirty="0"/>
            </a:br>
            <a:r>
              <a:rPr lang="lt-LT" dirty="0"/>
              <a:t>Rokiškio raj.sav. Juozo keliuočio biblioteka</a:t>
            </a:r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CE6BAF9-0FC6-4E01-B4D9-CD84641BA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507" y="791029"/>
            <a:ext cx="3044184" cy="36095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2957B-131E-8AB6-CB69-DF1EE9706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5" r="17269" b="-2"/>
          <a:stretch>
            <a:fillRect/>
          </a:stretch>
        </p:blipFill>
        <p:spPr>
          <a:xfrm>
            <a:off x="1504307" y="949319"/>
            <a:ext cx="2598585" cy="3292941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C7FAAD3-2049-48BE-B962-E4CED4D96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64" y="791029"/>
            <a:ext cx="3044184" cy="36095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F37263-D8F9-3E0A-F29E-4E52DA0B6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r="-2" b="26564"/>
          <a:stretch>
            <a:fillRect/>
          </a:stretch>
        </p:blipFill>
        <p:spPr>
          <a:xfrm>
            <a:off x="4972228" y="939532"/>
            <a:ext cx="2257656" cy="3312514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808E4DD-8F04-4C26-91D7-D7977A1EF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79345" y="791029"/>
            <a:ext cx="3044184" cy="36095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C2A725-9286-1A9C-B51A-E2AF32D88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9" r="-1" b="-1"/>
          <a:stretch>
            <a:fillRect/>
          </a:stretch>
        </p:blipFill>
        <p:spPr>
          <a:xfrm>
            <a:off x="8259547" y="939532"/>
            <a:ext cx="2283780" cy="33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1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6342306-C49E-412B-A56A-67DBDDD05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48328-1DBD-0D54-0704-848186768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11468"/>
          <a:stretch>
            <a:fillRect/>
          </a:stretch>
        </p:blipFill>
        <p:spPr>
          <a:xfrm>
            <a:off x="-1" y="10"/>
            <a:ext cx="12192000" cy="6857991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424170" y="5138037"/>
                </a:moveTo>
                <a:cubicBezTo>
                  <a:pt x="420631" y="5139454"/>
                  <a:pt x="416160" y="5142711"/>
                  <a:pt x="409816" y="5148812"/>
                </a:cubicBezTo>
                <a:cubicBezTo>
                  <a:pt x="384513" y="5138857"/>
                  <a:pt x="376759" y="5150303"/>
                  <a:pt x="338986" y="5151800"/>
                </a:cubicBezTo>
                <a:cubicBezTo>
                  <a:pt x="325123" y="5143154"/>
                  <a:pt x="312164" y="5144939"/>
                  <a:pt x="298810" y="5149975"/>
                </a:cubicBezTo>
                <a:cubicBezTo>
                  <a:pt x="263615" y="5143861"/>
                  <a:pt x="229134" y="5149769"/>
                  <a:pt x="188339" y="5148846"/>
                </a:cubicBezTo>
                <a:cubicBezTo>
                  <a:pt x="146705" y="5135892"/>
                  <a:pt x="120710" y="5151713"/>
                  <a:pt x="77129" y="5150650"/>
                </a:cubicBezTo>
                <a:cubicBezTo>
                  <a:pt x="38418" y="5128290"/>
                  <a:pt x="43948" y="5173219"/>
                  <a:pt x="8098" y="5168295"/>
                </a:cubicBezTo>
                <a:lnTo>
                  <a:pt x="1" y="5165746"/>
                </a:lnTo>
                <a:lnTo>
                  <a:pt x="1" y="6858000"/>
                </a:lnTo>
                <a:lnTo>
                  <a:pt x="10232860" y="6858000"/>
                </a:lnTo>
                <a:lnTo>
                  <a:pt x="10220407" y="6835765"/>
                </a:lnTo>
                <a:cubicBezTo>
                  <a:pt x="10182003" y="6791243"/>
                  <a:pt x="10087600" y="6802565"/>
                  <a:pt x="10022026" y="6757762"/>
                </a:cubicBezTo>
                <a:cubicBezTo>
                  <a:pt x="9975094" y="6742036"/>
                  <a:pt x="9890498" y="6761609"/>
                  <a:pt x="9882203" y="6723651"/>
                </a:cubicBezTo>
                <a:cubicBezTo>
                  <a:pt x="9854598" y="6741435"/>
                  <a:pt x="9842217" y="6703212"/>
                  <a:pt x="9818566" y="6696063"/>
                </a:cubicBezTo>
                <a:cubicBezTo>
                  <a:pt x="9795728" y="6706492"/>
                  <a:pt x="9788960" y="6693053"/>
                  <a:pt x="9771904" y="6687476"/>
                </a:cubicBezTo>
                <a:cubicBezTo>
                  <a:pt x="9761819" y="6694575"/>
                  <a:pt x="9746945" y="6691639"/>
                  <a:pt x="9744274" y="6680895"/>
                </a:cubicBezTo>
                <a:cubicBezTo>
                  <a:pt x="9757100" y="6659288"/>
                  <a:pt x="9702280" y="6661999"/>
                  <a:pt x="9702272" y="6645623"/>
                </a:cubicBezTo>
                <a:cubicBezTo>
                  <a:pt x="9672878" y="6637308"/>
                  <a:pt x="9536850" y="6635434"/>
                  <a:pt x="9520815" y="6606549"/>
                </a:cubicBezTo>
                <a:cubicBezTo>
                  <a:pt x="9462694" y="6584419"/>
                  <a:pt x="9364629" y="6609780"/>
                  <a:pt x="9338854" y="6604752"/>
                </a:cubicBezTo>
                <a:cubicBezTo>
                  <a:pt x="9301826" y="6646470"/>
                  <a:pt x="9206253" y="6504340"/>
                  <a:pt x="9096712" y="6483405"/>
                </a:cubicBezTo>
                <a:cubicBezTo>
                  <a:pt x="9080776" y="6485371"/>
                  <a:pt x="9072854" y="6483990"/>
                  <a:pt x="9071445" y="6472839"/>
                </a:cubicBezTo>
                <a:cubicBezTo>
                  <a:pt x="9037733" y="6465416"/>
                  <a:pt x="9013244" y="6434113"/>
                  <a:pt x="8985766" y="6442932"/>
                </a:cubicBezTo>
                <a:cubicBezTo>
                  <a:pt x="8957782" y="6428350"/>
                  <a:pt x="8922645" y="6396528"/>
                  <a:pt x="8903538" y="6385345"/>
                </a:cubicBezTo>
                <a:lnTo>
                  <a:pt x="8874169" y="6368574"/>
                </a:lnTo>
                <a:lnTo>
                  <a:pt x="8861902" y="6365959"/>
                </a:lnTo>
                <a:lnTo>
                  <a:pt x="8853873" y="6369328"/>
                </a:lnTo>
                <a:lnTo>
                  <a:pt x="8834271" y="6361166"/>
                </a:lnTo>
                <a:cubicBezTo>
                  <a:pt x="8817275" y="6357159"/>
                  <a:pt x="8768811" y="6350946"/>
                  <a:pt x="8751898" y="6345286"/>
                </a:cubicBezTo>
                <a:cubicBezTo>
                  <a:pt x="8748776" y="6336482"/>
                  <a:pt x="8742014" y="6330840"/>
                  <a:pt x="8732794" y="6327212"/>
                </a:cubicBezTo>
                <a:lnTo>
                  <a:pt x="8711457" y="6323423"/>
                </a:lnTo>
                <a:lnTo>
                  <a:pt x="8698945" y="6311035"/>
                </a:lnTo>
                <a:cubicBezTo>
                  <a:pt x="8693307" y="6308234"/>
                  <a:pt x="8686288" y="6307695"/>
                  <a:pt x="8676966" y="6311045"/>
                </a:cubicBezTo>
                <a:cubicBezTo>
                  <a:pt x="8659160" y="6306470"/>
                  <a:pt x="8609036" y="6288869"/>
                  <a:pt x="8592109" y="6283578"/>
                </a:cubicBezTo>
                <a:lnTo>
                  <a:pt x="8575406" y="6279301"/>
                </a:lnTo>
                <a:lnTo>
                  <a:pt x="8567743" y="6271333"/>
                </a:lnTo>
                <a:cubicBezTo>
                  <a:pt x="8560971" y="6265479"/>
                  <a:pt x="8553359" y="6261637"/>
                  <a:pt x="8544105" y="6262067"/>
                </a:cubicBezTo>
                <a:lnTo>
                  <a:pt x="8534981" y="6264544"/>
                </a:lnTo>
                <a:cubicBezTo>
                  <a:pt x="8534770" y="6263238"/>
                  <a:pt x="8534558" y="6261934"/>
                  <a:pt x="8534347" y="6260628"/>
                </a:cubicBezTo>
                <a:cubicBezTo>
                  <a:pt x="8534165" y="6254552"/>
                  <a:pt x="8531548" y="6248727"/>
                  <a:pt x="8502329" y="6245007"/>
                </a:cubicBezTo>
                <a:cubicBezTo>
                  <a:pt x="8484064" y="6230757"/>
                  <a:pt x="8460296" y="6219075"/>
                  <a:pt x="8433327" y="6211089"/>
                </a:cubicBezTo>
                <a:cubicBezTo>
                  <a:pt x="8427709" y="6216009"/>
                  <a:pt x="8420390" y="6205541"/>
                  <a:pt x="8415974" y="6202794"/>
                </a:cubicBezTo>
                <a:cubicBezTo>
                  <a:pt x="8414286" y="6206457"/>
                  <a:pt x="8402161" y="6205639"/>
                  <a:pt x="8399490" y="6201686"/>
                </a:cubicBezTo>
                <a:cubicBezTo>
                  <a:pt x="8320765" y="6169327"/>
                  <a:pt x="8353074" y="6214472"/>
                  <a:pt x="8311484" y="6182351"/>
                </a:cubicBezTo>
                <a:cubicBezTo>
                  <a:pt x="8303469" y="6179348"/>
                  <a:pt x="8296282" y="6179741"/>
                  <a:pt x="8289612" y="6181576"/>
                </a:cubicBezTo>
                <a:lnTo>
                  <a:pt x="8279273" y="6185905"/>
                </a:lnTo>
                <a:lnTo>
                  <a:pt x="8247464" y="6169167"/>
                </a:lnTo>
                <a:cubicBezTo>
                  <a:pt x="8231409" y="6162506"/>
                  <a:pt x="8214145" y="6156986"/>
                  <a:pt x="8196077" y="6152768"/>
                </a:cubicBezTo>
                <a:cubicBezTo>
                  <a:pt x="8190058" y="6159824"/>
                  <a:pt x="8178350" y="6146423"/>
                  <a:pt x="8172107" y="6143116"/>
                </a:cubicBezTo>
                <a:cubicBezTo>
                  <a:pt x="8170795" y="6148161"/>
                  <a:pt x="8155185" y="6148083"/>
                  <a:pt x="8150882" y="6143014"/>
                </a:cubicBezTo>
                <a:cubicBezTo>
                  <a:pt x="8043325" y="6106278"/>
                  <a:pt x="8094757" y="6164012"/>
                  <a:pt x="8034498" y="6124492"/>
                </a:cubicBezTo>
                <a:cubicBezTo>
                  <a:pt x="8023614" y="6121142"/>
                  <a:pt x="8014563" y="6122270"/>
                  <a:pt x="8006497" y="6125284"/>
                </a:cubicBezTo>
                <a:lnTo>
                  <a:pt x="7991273" y="6133623"/>
                </a:lnTo>
                <a:lnTo>
                  <a:pt x="7982265" y="6128245"/>
                </a:lnTo>
                <a:cubicBezTo>
                  <a:pt x="7944891" y="6121713"/>
                  <a:pt x="7931226" y="6130583"/>
                  <a:pt x="7912085" y="6116164"/>
                </a:cubicBezTo>
                <a:cubicBezTo>
                  <a:pt x="7878698" y="6108552"/>
                  <a:pt x="7840370" y="6103928"/>
                  <a:pt x="7810187" y="6096690"/>
                </a:cubicBezTo>
                <a:cubicBezTo>
                  <a:pt x="7796246" y="6076752"/>
                  <a:pt x="7753799" y="6081964"/>
                  <a:pt x="7730989" y="6072734"/>
                </a:cubicBezTo>
                <a:cubicBezTo>
                  <a:pt x="7721214" y="6064442"/>
                  <a:pt x="7713300" y="6061979"/>
                  <a:pt x="7700459" y="6067006"/>
                </a:cubicBezTo>
                <a:cubicBezTo>
                  <a:pt x="7655845" y="6027129"/>
                  <a:pt x="7669185" y="6060343"/>
                  <a:pt x="7623221" y="6040209"/>
                </a:cubicBezTo>
                <a:cubicBezTo>
                  <a:pt x="7584174" y="6020582"/>
                  <a:pt x="7538418" y="6004445"/>
                  <a:pt x="7505047" y="5967561"/>
                </a:cubicBezTo>
                <a:cubicBezTo>
                  <a:pt x="7499654" y="5957788"/>
                  <a:pt x="7482081" y="5951500"/>
                  <a:pt x="7465796" y="5953517"/>
                </a:cubicBezTo>
                <a:cubicBezTo>
                  <a:pt x="7462992" y="5953864"/>
                  <a:pt x="7460335" y="5954450"/>
                  <a:pt x="7457905" y="5955255"/>
                </a:cubicBezTo>
                <a:cubicBezTo>
                  <a:pt x="7438909" y="5929939"/>
                  <a:pt x="7419483" y="5937312"/>
                  <a:pt x="7412223" y="5921118"/>
                </a:cubicBezTo>
                <a:cubicBezTo>
                  <a:pt x="7372805" y="5907834"/>
                  <a:pt x="7334821" y="5915363"/>
                  <a:pt x="7327761" y="5901038"/>
                </a:cubicBezTo>
                <a:cubicBezTo>
                  <a:pt x="7306340" y="5897895"/>
                  <a:pt x="7272477" y="5906823"/>
                  <a:pt x="7261184" y="5890673"/>
                </a:cubicBezTo>
                <a:cubicBezTo>
                  <a:pt x="7255248" y="5901086"/>
                  <a:pt x="7239803" y="5877939"/>
                  <a:pt x="7225085" y="5882795"/>
                </a:cubicBezTo>
                <a:cubicBezTo>
                  <a:pt x="7214264" y="5887405"/>
                  <a:pt x="7207054" y="5881458"/>
                  <a:pt x="7197451" y="5879354"/>
                </a:cubicBezTo>
                <a:cubicBezTo>
                  <a:pt x="7183450" y="5882063"/>
                  <a:pt x="7143816" y="5866354"/>
                  <a:pt x="7134462" y="5858264"/>
                </a:cubicBezTo>
                <a:cubicBezTo>
                  <a:pt x="7113779" y="5832126"/>
                  <a:pt x="7050656" y="5838460"/>
                  <a:pt x="7033126" y="5818152"/>
                </a:cubicBezTo>
                <a:cubicBezTo>
                  <a:pt x="7025879" y="5814394"/>
                  <a:pt x="7018444" y="5812123"/>
                  <a:pt x="7010931" y="5810784"/>
                </a:cubicBezTo>
                <a:lnTo>
                  <a:pt x="6965772" y="5809570"/>
                </a:lnTo>
                <a:cubicBezTo>
                  <a:pt x="6958379" y="5809773"/>
                  <a:pt x="6951122" y="5809811"/>
                  <a:pt x="6944112" y="5809138"/>
                </a:cubicBezTo>
                <a:cubicBezTo>
                  <a:pt x="6958919" y="5787231"/>
                  <a:pt x="6886934" y="5799790"/>
                  <a:pt x="6910662" y="5784032"/>
                </a:cubicBezTo>
                <a:cubicBezTo>
                  <a:pt x="6874725" y="5776519"/>
                  <a:pt x="6864413" y="5762624"/>
                  <a:pt x="6827210" y="5751855"/>
                </a:cubicBezTo>
                <a:lnTo>
                  <a:pt x="6687442" y="5719421"/>
                </a:lnTo>
                <a:cubicBezTo>
                  <a:pt x="6635980" y="5699070"/>
                  <a:pt x="6610828" y="5697607"/>
                  <a:pt x="6564352" y="5686060"/>
                </a:cubicBezTo>
                <a:cubicBezTo>
                  <a:pt x="6528033" y="5637185"/>
                  <a:pt x="6494010" y="5648754"/>
                  <a:pt x="6467880" y="5616169"/>
                </a:cubicBezTo>
                <a:cubicBezTo>
                  <a:pt x="6416367" y="5601837"/>
                  <a:pt x="6419822" y="5586932"/>
                  <a:pt x="6362159" y="5586807"/>
                </a:cubicBezTo>
                <a:lnTo>
                  <a:pt x="6310657" y="5553477"/>
                </a:lnTo>
                <a:cubicBezTo>
                  <a:pt x="6299083" y="5546856"/>
                  <a:pt x="6295885" y="5548752"/>
                  <a:pt x="6292713" y="5547078"/>
                </a:cubicBezTo>
                <a:lnTo>
                  <a:pt x="6291623" y="5543429"/>
                </a:lnTo>
                <a:lnTo>
                  <a:pt x="6281704" y="5538282"/>
                </a:lnTo>
                <a:lnTo>
                  <a:pt x="6264107" y="5526263"/>
                </a:lnTo>
                <a:lnTo>
                  <a:pt x="6258989" y="5525777"/>
                </a:lnTo>
                <a:lnTo>
                  <a:pt x="6229603" y="5510395"/>
                </a:lnTo>
                <a:lnTo>
                  <a:pt x="6228332" y="5511020"/>
                </a:lnTo>
                <a:cubicBezTo>
                  <a:pt x="6224808" y="5512072"/>
                  <a:pt x="6220944" y="5512187"/>
                  <a:pt x="6216260" y="5510345"/>
                </a:cubicBezTo>
                <a:cubicBezTo>
                  <a:pt x="6210740" y="5525445"/>
                  <a:pt x="6208492" y="5513908"/>
                  <a:pt x="6195167" y="5507142"/>
                </a:cubicBezTo>
                <a:cubicBezTo>
                  <a:pt x="6176634" y="5504447"/>
                  <a:pt x="6121193" y="5496797"/>
                  <a:pt x="6105064" y="5494176"/>
                </a:cubicBezTo>
                <a:lnTo>
                  <a:pt x="6098392" y="5491417"/>
                </a:lnTo>
                <a:lnTo>
                  <a:pt x="6098057" y="5491548"/>
                </a:lnTo>
                <a:cubicBezTo>
                  <a:pt x="6096177" y="5491345"/>
                  <a:pt x="6093821" y="5490586"/>
                  <a:pt x="6090617" y="5489007"/>
                </a:cubicBezTo>
                <a:lnTo>
                  <a:pt x="6086227" y="5486388"/>
                </a:lnTo>
                <a:lnTo>
                  <a:pt x="6073282" y="5481036"/>
                </a:lnTo>
                <a:lnTo>
                  <a:pt x="6067488" y="5480426"/>
                </a:lnTo>
                <a:cubicBezTo>
                  <a:pt x="6040063" y="5480093"/>
                  <a:pt x="5951728" y="5481604"/>
                  <a:pt x="5908730" y="5479037"/>
                </a:cubicBezTo>
                <a:cubicBezTo>
                  <a:pt x="5872265" y="5473380"/>
                  <a:pt x="5839094" y="5474990"/>
                  <a:pt x="5809501" y="5465027"/>
                </a:cubicBezTo>
                <a:cubicBezTo>
                  <a:pt x="5795691" y="5468278"/>
                  <a:pt x="5783378" y="5468468"/>
                  <a:pt x="5773910" y="5458581"/>
                </a:cubicBezTo>
                <a:cubicBezTo>
                  <a:pt x="5739320" y="5455590"/>
                  <a:pt x="5728309" y="5465623"/>
                  <a:pt x="5708984" y="5453146"/>
                </a:cubicBezTo>
                <a:cubicBezTo>
                  <a:pt x="5685394" y="5468413"/>
                  <a:pt x="5685992" y="5461186"/>
                  <a:pt x="5678327" y="5454412"/>
                </a:cubicBezTo>
                <a:lnTo>
                  <a:pt x="5677140" y="5453823"/>
                </a:lnTo>
                <a:lnTo>
                  <a:pt x="5673887" y="5456023"/>
                </a:lnTo>
                <a:lnTo>
                  <a:pt x="5668198" y="5456346"/>
                </a:lnTo>
                <a:lnTo>
                  <a:pt x="5653664" y="5453106"/>
                </a:lnTo>
                <a:lnTo>
                  <a:pt x="5648366" y="5451209"/>
                </a:lnTo>
                <a:cubicBezTo>
                  <a:pt x="5644655" y="5450154"/>
                  <a:pt x="5642109" y="5449779"/>
                  <a:pt x="5640260" y="5449878"/>
                </a:cubicBezTo>
                <a:lnTo>
                  <a:pt x="5640006" y="5450061"/>
                </a:lnTo>
                <a:lnTo>
                  <a:pt x="5632515" y="5448391"/>
                </a:lnTo>
                <a:cubicBezTo>
                  <a:pt x="5619998" y="5445077"/>
                  <a:pt x="5607933" y="5441385"/>
                  <a:pt x="5596539" y="5437486"/>
                </a:cubicBezTo>
                <a:cubicBezTo>
                  <a:pt x="5583544" y="5447920"/>
                  <a:pt x="5543214" y="5426318"/>
                  <a:pt x="5542416" y="5449938"/>
                </a:cubicBezTo>
                <a:cubicBezTo>
                  <a:pt x="5526882" y="5445355"/>
                  <a:pt x="5519529" y="5434267"/>
                  <a:pt x="5521246" y="5450133"/>
                </a:cubicBezTo>
                <a:cubicBezTo>
                  <a:pt x="5516029" y="5449054"/>
                  <a:pt x="5512471" y="5449786"/>
                  <a:pt x="5509658" y="5451392"/>
                </a:cubicBezTo>
                <a:lnTo>
                  <a:pt x="5508753" y="5452216"/>
                </a:lnTo>
                <a:lnTo>
                  <a:pt x="5469291" y="5441993"/>
                </a:lnTo>
                <a:lnTo>
                  <a:pt x="5447375" y="5432879"/>
                </a:lnTo>
                <a:lnTo>
                  <a:pt x="5435760" y="5429360"/>
                </a:lnTo>
                <a:lnTo>
                  <a:pt x="5433081" y="5425914"/>
                </a:lnTo>
                <a:cubicBezTo>
                  <a:pt x="5429853" y="5423556"/>
                  <a:pt x="5424794" y="5421926"/>
                  <a:pt x="5415630" y="5421963"/>
                </a:cubicBezTo>
                <a:lnTo>
                  <a:pt x="5413399" y="5422434"/>
                </a:lnTo>
                <a:lnTo>
                  <a:pt x="5399853" y="5415736"/>
                </a:lnTo>
                <a:cubicBezTo>
                  <a:pt x="5395637" y="5412982"/>
                  <a:pt x="5392091" y="5409780"/>
                  <a:pt x="5389520" y="5405967"/>
                </a:cubicBezTo>
                <a:cubicBezTo>
                  <a:pt x="5335580" y="5415065"/>
                  <a:pt x="5292600" y="5391357"/>
                  <a:pt x="5237937" y="5385377"/>
                </a:cubicBezTo>
                <a:cubicBezTo>
                  <a:pt x="5207993" y="5376752"/>
                  <a:pt x="5126456" y="5381084"/>
                  <a:pt x="5119496" y="5352643"/>
                </a:cubicBezTo>
                <a:cubicBezTo>
                  <a:pt x="5080107" y="5344358"/>
                  <a:pt x="5054089" y="5342197"/>
                  <a:pt x="5001601" y="5335667"/>
                </a:cubicBezTo>
                <a:cubicBezTo>
                  <a:pt x="4950440" y="5305462"/>
                  <a:pt x="4862311" y="5312335"/>
                  <a:pt x="4801046" y="5292281"/>
                </a:cubicBezTo>
                <a:cubicBezTo>
                  <a:pt x="4760767" y="5309390"/>
                  <a:pt x="4784753" y="5291346"/>
                  <a:pt x="4747748" y="5289636"/>
                </a:cubicBezTo>
                <a:cubicBezTo>
                  <a:pt x="4762748" y="5270206"/>
                  <a:pt x="4701198" y="5294183"/>
                  <a:pt x="4705062" y="5270079"/>
                </a:cubicBezTo>
                <a:cubicBezTo>
                  <a:pt x="4698206" y="5270532"/>
                  <a:pt x="4691442" y="5271728"/>
                  <a:pt x="4684625" y="5273113"/>
                </a:cubicBezTo>
                <a:lnTo>
                  <a:pt x="4681053" y="5273825"/>
                </a:lnTo>
                <a:lnTo>
                  <a:pt x="4667771" y="5272561"/>
                </a:lnTo>
                <a:lnTo>
                  <a:pt x="4662767" y="5277347"/>
                </a:lnTo>
                <a:lnTo>
                  <a:pt x="4641874" y="5279132"/>
                </a:lnTo>
                <a:cubicBezTo>
                  <a:pt x="4634243" y="5279004"/>
                  <a:pt x="4626260" y="5277939"/>
                  <a:pt x="4617779" y="5275371"/>
                </a:cubicBezTo>
                <a:cubicBezTo>
                  <a:pt x="4598555" y="5262359"/>
                  <a:pt x="4562195" y="5268321"/>
                  <a:pt x="4532041" y="5262571"/>
                </a:cubicBezTo>
                <a:lnTo>
                  <a:pt x="4518829" y="5257331"/>
                </a:lnTo>
                <a:lnTo>
                  <a:pt x="4472184" y="5254623"/>
                </a:lnTo>
                <a:cubicBezTo>
                  <a:pt x="4459012" y="5253412"/>
                  <a:pt x="4445463" y="5251669"/>
                  <a:pt x="4431409" y="5248968"/>
                </a:cubicBezTo>
                <a:lnTo>
                  <a:pt x="4405730" y="5242275"/>
                </a:lnTo>
                <a:lnTo>
                  <a:pt x="4398381" y="5243052"/>
                </a:lnTo>
                <a:cubicBezTo>
                  <a:pt x="4386449" y="5240842"/>
                  <a:pt x="4372252" y="5231428"/>
                  <a:pt x="4371649" y="5239888"/>
                </a:cubicBezTo>
                <a:lnTo>
                  <a:pt x="4358886" y="5234795"/>
                </a:lnTo>
                <a:lnTo>
                  <a:pt x="4343991" y="5239146"/>
                </a:lnTo>
                <a:cubicBezTo>
                  <a:pt x="4342160" y="5240427"/>
                  <a:pt x="4340669" y="5241867"/>
                  <a:pt x="4339562" y="5243414"/>
                </a:cubicBezTo>
                <a:lnTo>
                  <a:pt x="4321286" y="5238121"/>
                </a:lnTo>
                <a:lnTo>
                  <a:pt x="4304714" y="5240253"/>
                </a:lnTo>
                <a:lnTo>
                  <a:pt x="4292026" y="5234939"/>
                </a:lnTo>
                <a:lnTo>
                  <a:pt x="4286278" y="5234703"/>
                </a:lnTo>
                <a:lnTo>
                  <a:pt x="4271843" y="5234718"/>
                </a:lnTo>
                <a:cubicBezTo>
                  <a:pt x="4264335" y="5235163"/>
                  <a:pt x="4255896" y="5235803"/>
                  <a:pt x="4246654" y="5235901"/>
                </a:cubicBezTo>
                <a:lnTo>
                  <a:pt x="4239016" y="5235376"/>
                </a:lnTo>
                <a:lnTo>
                  <a:pt x="4220827" y="5240574"/>
                </a:lnTo>
                <a:cubicBezTo>
                  <a:pt x="4207542" y="5244578"/>
                  <a:pt x="4197250" y="5247055"/>
                  <a:pt x="4187718" y="5242092"/>
                </a:cubicBezTo>
                <a:cubicBezTo>
                  <a:pt x="4168223" y="5246878"/>
                  <a:pt x="4150621" y="5266466"/>
                  <a:pt x="4126557" y="5256449"/>
                </a:cubicBezTo>
                <a:cubicBezTo>
                  <a:pt x="4131887" y="5267539"/>
                  <a:pt x="4097973" y="5252921"/>
                  <a:pt x="4091247" y="5262278"/>
                </a:cubicBezTo>
                <a:cubicBezTo>
                  <a:pt x="4087295" y="5270061"/>
                  <a:pt x="4076085" y="5267439"/>
                  <a:pt x="4066683" y="5268982"/>
                </a:cubicBezTo>
                <a:cubicBezTo>
                  <a:pt x="4058472" y="5276231"/>
                  <a:pt x="4012988" y="5276524"/>
                  <a:pt x="3998089" y="5272801"/>
                </a:cubicBezTo>
                <a:cubicBezTo>
                  <a:pt x="3957293" y="5257428"/>
                  <a:pt x="3914679" y="5285025"/>
                  <a:pt x="3881853" y="5273593"/>
                </a:cubicBezTo>
                <a:cubicBezTo>
                  <a:pt x="3872698" y="5272881"/>
                  <a:pt x="3864806" y="5273518"/>
                  <a:pt x="3857744" y="5274992"/>
                </a:cubicBezTo>
                <a:lnTo>
                  <a:pt x="3839551" y="5281090"/>
                </a:lnTo>
                <a:lnTo>
                  <a:pt x="3837537" y="5286771"/>
                </a:lnTo>
                <a:lnTo>
                  <a:pt x="3824683" y="5288326"/>
                </a:lnTo>
                <a:lnTo>
                  <a:pt x="3821794" y="5289763"/>
                </a:lnTo>
                <a:cubicBezTo>
                  <a:pt x="3816288" y="5292529"/>
                  <a:pt x="3810733" y="5295104"/>
                  <a:pt x="3804690" y="5296977"/>
                </a:cubicBezTo>
                <a:cubicBezTo>
                  <a:pt x="3795266" y="5272832"/>
                  <a:pt x="3751743" y="5308922"/>
                  <a:pt x="3755041" y="5286973"/>
                </a:cubicBezTo>
                <a:cubicBezTo>
                  <a:pt x="3720203" y="5293060"/>
                  <a:pt x="3732482" y="5270571"/>
                  <a:pt x="3704762" y="5295563"/>
                </a:cubicBezTo>
                <a:cubicBezTo>
                  <a:pt x="3637817" y="5288966"/>
                  <a:pt x="3560727" y="5314057"/>
                  <a:pt x="3497584" y="5295519"/>
                </a:cubicBezTo>
                <a:cubicBezTo>
                  <a:pt x="3511130" y="5304942"/>
                  <a:pt x="3477973" y="5318025"/>
                  <a:pt x="3458496" y="5316179"/>
                </a:cubicBezTo>
                <a:cubicBezTo>
                  <a:pt x="3417933" y="5316399"/>
                  <a:pt x="3316199" y="5298099"/>
                  <a:pt x="3254204" y="5296839"/>
                </a:cubicBezTo>
                <a:cubicBezTo>
                  <a:pt x="3200880" y="5302485"/>
                  <a:pt x="3229929" y="5295584"/>
                  <a:pt x="3185377" y="5315679"/>
                </a:cubicBezTo>
                <a:cubicBezTo>
                  <a:pt x="3180970" y="5312524"/>
                  <a:pt x="3144223" y="5310167"/>
                  <a:pt x="3138878" y="5308383"/>
                </a:cubicBezTo>
                <a:lnTo>
                  <a:pt x="3101673" y="5301204"/>
                </a:lnTo>
                <a:lnTo>
                  <a:pt x="3071638" y="5298594"/>
                </a:lnTo>
                <a:cubicBezTo>
                  <a:pt x="3063259" y="5300547"/>
                  <a:pt x="3057747" y="5300029"/>
                  <a:pt x="3053518" y="5298419"/>
                </a:cubicBezTo>
                <a:lnTo>
                  <a:pt x="3049209" y="5295645"/>
                </a:lnTo>
                <a:lnTo>
                  <a:pt x="3011678" y="5290430"/>
                </a:lnTo>
                <a:lnTo>
                  <a:pt x="3007273" y="5291804"/>
                </a:lnTo>
                <a:lnTo>
                  <a:pt x="2969616" y="5289775"/>
                </a:lnTo>
                <a:cubicBezTo>
                  <a:pt x="2967901" y="5291919"/>
                  <a:pt x="2965033" y="5293372"/>
                  <a:pt x="2959671" y="5293419"/>
                </a:cubicBezTo>
                <a:cubicBezTo>
                  <a:pt x="2969778" y="5308421"/>
                  <a:pt x="2957077" y="5299224"/>
                  <a:pt x="2940370" y="5298037"/>
                </a:cubicBezTo>
                <a:cubicBezTo>
                  <a:pt x="2952343" y="5321071"/>
                  <a:pt x="2903756" y="5308593"/>
                  <a:pt x="2897455" y="5321415"/>
                </a:cubicBezTo>
                <a:cubicBezTo>
                  <a:pt x="2884914" y="5320025"/>
                  <a:pt x="2871868" y="5318973"/>
                  <a:pt x="2858612" y="5318386"/>
                </a:cubicBezTo>
                <a:lnTo>
                  <a:pt x="2850847" y="5318336"/>
                </a:lnTo>
                <a:cubicBezTo>
                  <a:pt x="2850802" y="5318412"/>
                  <a:pt x="2850758" y="5318489"/>
                  <a:pt x="2850713" y="5318566"/>
                </a:cubicBezTo>
                <a:cubicBezTo>
                  <a:pt x="2849071" y="5319049"/>
                  <a:pt x="2846535" y="5319218"/>
                  <a:pt x="2842565" y="5318974"/>
                </a:cubicBezTo>
                <a:lnTo>
                  <a:pt x="2836689" y="5318244"/>
                </a:lnTo>
                <a:lnTo>
                  <a:pt x="2821624" y="5318147"/>
                </a:lnTo>
                <a:lnTo>
                  <a:pt x="2816581" y="5319651"/>
                </a:lnTo>
                <a:lnTo>
                  <a:pt x="2814783" y="5322463"/>
                </a:lnTo>
                <a:lnTo>
                  <a:pt x="2813379" y="5322140"/>
                </a:lnTo>
                <a:cubicBezTo>
                  <a:pt x="2802709" y="5317184"/>
                  <a:pt x="2799370" y="5310064"/>
                  <a:pt x="2785957" y="5329779"/>
                </a:cubicBezTo>
                <a:cubicBezTo>
                  <a:pt x="2761532" y="5321742"/>
                  <a:pt x="2756836" y="5333761"/>
                  <a:pt x="2723518" y="5338101"/>
                </a:cubicBezTo>
                <a:cubicBezTo>
                  <a:pt x="2709522" y="5330511"/>
                  <a:pt x="2698336" y="5333270"/>
                  <a:pt x="2687427" y="5339308"/>
                </a:cubicBezTo>
                <a:cubicBezTo>
                  <a:pt x="2654941" y="5335853"/>
                  <a:pt x="2625399" y="5344352"/>
                  <a:pt x="2588930" y="5346504"/>
                </a:cubicBezTo>
                <a:cubicBezTo>
                  <a:pt x="2549402" y="5336705"/>
                  <a:pt x="2529317" y="5354466"/>
                  <a:pt x="2490342" y="5356688"/>
                </a:cubicBezTo>
                <a:cubicBezTo>
                  <a:pt x="2456446" y="5339697"/>
                  <a:pt x="2462590" y="5371614"/>
                  <a:pt x="2442656" y="5378373"/>
                </a:cubicBezTo>
                <a:lnTo>
                  <a:pt x="2437016" y="5378997"/>
                </a:lnTo>
                <a:lnTo>
                  <a:pt x="2422272" y="5376524"/>
                </a:lnTo>
                <a:lnTo>
                  <a:pt x="2416836" y="5374904"/>
                </a:lnTo>
                <a:cubicBezTo>
                  <a:pt x="2413051" y="5374047"/>
                  <a:pt x="2410484" y="5373805"/>
                  <a:pt x="2408651" y="5374002"/>
                </a:cubicBezTo>
                <a:lnTo>
                  <a:pt x="2408415" y="5374199"/>
                </a:lnTo>
                <a:lnTo>
                  <a:pt x="2400815" y="5372924"/>
                </a:lnTo>
                <a:cubicBezTo>
                  <a:pt x="2388069" y="5370271"/>
                  <a:pt x="2375744" y="5367214"/>
                  <a:pt x="2364067" y="5363916"/>
                </a:cubicBezTo>
                <a:cubicBezTo>
                  <a:pt x="2352019" y="5375037"/>
                  <a:pt x="2310029" y="5355562"/>
                  <a:pt x="2311247" y="5379223"/>
                </a:cubicBezTo>
                <a:cubicBezTo>
                  <a:pt x="2295391" y="5375459"/>
                  <a:pt x="2287126" y="5364760"/>
                  <a:pt x="2290188" y="5380535"/>
                </a:cubicBezTo>
                <a:cubicBezTo>
                  <a:pt x="2284902" y="5379730"/>
                  <a:pt x="2281422" y="5380650"/>
                  <a:pt x="2278760" y="5382406"/>
                </a:cubicBezTo>
                <a:lnTo>
                  <a:pt x="2277929" y="5383278"/>
                </a:lnTo>
                <a:lnTo>
                  <a:pt x="2242720" y="5374533"/>
                </a:lnTo>
                <a:lnTo>
                  <a:pt x="2237766" y="5375135"/>
                </a:lnTo>
                <a:lnTo>
                  <a:pt x="2215171" y="5367180"/>
                </a:lnTo>
                <a:lnTo>
                  <a:pt x="2203308" y="5364272"/>
                </a:lnTo>
                <a:lnTo>
                  <a:pt x="2200349" y="5360969"/>
                </a:lnTo>
                <a:cubicBezTo>
                  <a:pt x="2196931" y="5358779"/>
                  <a:pt x="2191757" y="5357418"/>
                  <a:pt x="2182639" y="5357939"/>
                </a:cubicBezTo>
                <a:lnTo>
                  <a:pt x="2180456" y="5358525"/>
                </a:lnTo>
                <a:lnTo>
                  <a:pt x="2166399" y="5352543"/>
                </a:lnTo>
                <a:cubicBezTo>
                  <a:pt x="2161969" y="5350011"/>
                  <a:pt x="2158166" y="5346997"/>
                  <a:pt x="2155279" y="5343320"/>
                </a:cubicBezTo>
                <a:cubicBezTo>
                  <a:pt x="2102354" y="5355262"/>
                  <a:pt x="2057543" y="5333823"/>
                  <a:pt x="2002613" y="5330726"/>
                </a:cubicBezTo>
                <a:cubicBezTo>
                  <a:pt x="1942330" y="5319731"/>
                  <a:pt x="1861746" y="5297679"/>
                  <a:pt x="1821825" y="5291472"/>
                </a:cubicBezTo>
                <a:cubicBezTo>
                  <a:pt x="1803546" y="5286648"/>
                  <a:pt x="1711733" y="5282438"/>
                  <a:pt x="1720721" y="5293484"/>
                </a:cubicBezTo>
                <a:cubicBezTo>
                  <a:pt x="1667212" y="5265981"/>
                  <a:pt x="1633016" y="5281032"/>
                  <a:pt x="1570313" y="5264210"/>
                </a:cubicBezTo>
                <a:cubicBezTo>
                  <a:pt x="1531674" y="5283444"/>
                  <a:pt x="1543422" y="5260603"/>
                  <a:pt x="1506438" y="5260847"/>
                </a:cubicBezTo>
                <a:cubicBezTo>
                  <a:pt x="1485083" y="5258087"/>
                  <a:pt x="1471128" y="5249703"/>
                  <a:pt x="1459837" y="5247653"/>
                </a:cubicBezTo>
                <a:lnTo>
                  <a:pt x="1438689" y="5248553"/>
                </a:lnTo>
                <a:lnTo>
                  <a:pt x="1425361" y="5247991"/>
                </a:lnTo>
                <a:lnTo>
                  <a:pt x="1420783" y="5253040"/>
                </a:lnTo>
                <a:lnTo>
                  <a:pt x="1400135" y="5255927"/>
                </a:lnTo>
                <a:cubicBezTo>
                  <a:pt x="1373565" y="5253054"/>
                  <a:pt x="1296003" y="5240364"/>
                  <a:pt x="1261360" y="5235803"/>
                </a:cubicBezTo>
                <a:cubicBezTo>
                  <a:pt x="1248435" y="5229929"/>
                  <a:pt x="1203652" y="5223011"/>
                  <a:pt x="1192275" y="5228564"/>
                </a:cubicBezTo>
                <a:cubicBezTo>
                  <a:pt x="1182340" y="5228536"/>
                  <a:pt x="1172533" y="5224286"/>
                  <a:pt x="1165093" y="5231015"/>
                </a:cubicBezTo>
                <a:cubicBezTo>
                  <a:pt x="1154213" y="5238795"/>
                  <a:pt x="1127605" y="5219618"/>
                  <a:pt x="1127765" y="5230940"/>
                </a:cubicBezTo>
                <a:cubicBezTo>
                  <a:pt x="1108724" y="5217668"/>
                  <a:pt x="1082488" y="5233396"/>
                  <a:pt x="1061159" y="5234834"/>
                </a:cubicBezTo>
                <a:cubicBezTo>
                  <a:pt x="1046983" y="5222442"/>
                  <a:pt x="1016217" y="5237680"/>
                  <a:pt x="972937" y="5233065"/>
                </a:cubicBezTo>
                <a:cubicBezTo>
                  <a:pt x="939888" y="5228513"/>
                  <a:pt x="905779" y="5219380"/>
                  <a:pt x="862867" y="5207522"/>
                </a:cubicBezTo>
                <a:cubicBezTo>
                  <a:pt x="812436" y="5178795"/>
                  <a:pt x="761812" y="5172745"/>
                  <a:pt x="715464" y="5161912"/>
                </a:cubicBezTo>
                <a:cubicBezTo>
                  <a:pt x="662499" y="5152035"/>
                  <a:pt x="692593" y="5181401"/>
                  <a:pt x="630248" y="5152128"/>
                </a:cubicBezTo>
                <a:cubicBezTo>
                  <a:pt x="621180" y="5159682"/>
                  <a:pt x="612603" y="5158955"/>
                  <a:pt x="599181" y="5152969"/>
                </a:cubicBezTo>
                <a:cubicBezTo>
                  <a:pt x="573307" y="5148806"/>
                  <a:pt x="570686" y="5170495"/>
                  <a:pt x="547181" y="5154111"/>
                </a:cubicBezTo>
                <a:cubicBezTo>
                  <a:pt x="549410" y="5166246"/>
                  <a:pt x="496844" y="5152022"/>
                  <a:pt x="506290" y="5165583"/>
                </a:cubicBezTo>
                <a:cubicBezTo>
                  <a:pt x="485788" y="5162904"/>
                  <a:pt x="440249" y="5140832"/>
                  <a:pt x="424170" y="5138037"/>
                </a:cubicBezTo>
                <a:close/>
                <a:moveTo>
                  <a:pt x="0" y="1"/>
                </a:moveTo>
                <a:lnTo>
                  <a:pt x="8566207" y="1"/>
                </a:lnTo>
                <a:lnTo>
                  <a:pt x="8580495" y="6325"/>
                </a:lnTo>
                <a:cubicBezTo>
                  <a:pt x="8596450" y="-2564"/>
                  <a:pt x="8595265" y="32752"/>
                  <a:pt x="8623441" y="22251"/>
                </a:cubicBezTo>
                <a:cubicBezTo>
                  <a:pt x="8636141" y="23328"/>
                  <a:pt x="8634367" y="8204"/>
                  <a:pt x="8656693" y="12785"/>
                </a:cubicBezTo>
                <a:cubicBezTo>
                  <a:pt x="8700150" y="13"/>
                  <a:pt x="8728803" y="25903"/>
                  <a:pt x="8760926" y="28552"/>
                </a:cubicBezTo>
                <a:cubicBezTo>
                  <a:pt x="8796379" y="33892"/>
                  <a:pt x="8767843" y="35157"/>
                  <a:pt x="8818432" y="25135"/>
                </a:cubicBezTo>
                <a:cubicBezTo>
                  <a:pt x="8835233" y="31594"/>
                  <a:pt x="8854495" y="41940"/>
                  <a:pt x="8865264" y="49656"/>
                </a:cubicBezTo>
                <a:cubicBezTo>
                  <a:pt x="8857890" y="60263"/>
                  <a:pt x="8895296" y="61476"/>
                  <a:pt x="8883048" y="71429"/>
                </a:cubicBezTo>
                <a:cubicBezTo>
                  <a:pt x="8889978" y="84293"/>
                  <a:pt x="8901886" y="68582"/>
                  <a:pt x="8909255" y="80078"/>
                </a:cubicBezTo>
                <a:cubicBezTo>
                  <a:pt x="8919916" y="81887"/>
                  <a:pt x="8934174" y="78230"/>
                  <a:pt x="8947015" y="82283"/>
                </a:cubicBezTo>
                <a:cubicBezTo>
                  <a:pt x="8966581" y="79993"/>
                  <a:pt x="8965299" y="92691"/>
                  <a:pt x="8986296" y="104392"/>
                </a:cubicBezTo>
                <a:cubicBezTo>
                  <a:pt x="8998619" y="100189"/>
                  <a:pt x="9005185" y="105378"/>
                  <a:pt x="9010342" y="113680"/>
                </a:cubicBezTo>
                <a:cubicBezTo>
                  <a:pt x="9033677" y="117644"/>
                  <a:pt x="9050566" y="132521"/>
                  <a:pt x="9074515" y="142811"/>
                </a:cubicBezTo>
                <a:cubicBezTo>
                  <a:pt x="9104989" y="142213"/>
                  <a:pt x="9112015" y="163935"/>
                  <a:pt x="9137640" y="174857"/>
                </a:cubicBezTo>
                <a:cubicBezTo>
                  <a:pt x="9156929" y="185799"/>
                  <a:pt x="9176414" y="202560"/>
                  <a:pt x="9190250" y="208462"/>
                </a:cubicBezTo>
                <a:lnTo>
                  <a:pt x="9220655" y="210269"/>
                </a:lnTo>
                <a:cubicBezTo>
                  <a:pt x="9224695" y="223750"/>
                  <a:pt x="9260439" y="214336"/>
                  <a:pt x="9250811" y="236979"/>
                </a:cubicBezTo>
                <a:cubicBezTo>
                  <a:pt x="9262973" y="236901"/>
                  <a:pt x="9272562" y="228397"/>
                  <a:pt x="9264615" y="242987"/>
                </a:cubicBezTo>
                <a:cubicBezTo>
                  <a:pt x="9268503" y="243398"/>
                  <a:pt x="9270522" y="245072"/>
                  <a:pt x="9271677" y="247371"/>
                </a:cubicBezTo>
                <a:cubicBezTo>
                  <a:pt x="9277419" y="248183"/>
                  <a:pt x="9288867" y="248375"/>
                  <a:pt x="9299065" y="247855"/>
                </a:cubicBezTo>
                <a:lnTo>
                  <a:pt x="9332868" y="244249"/>
                </a:lnTo>
                <a:cubicBezTo>
                  <a:pt x="9336002" y="242898"/>
                  <a:pt x="9340020" y="242743"/>
                  <a:pt x="9346015" y="245298"/>
                </a:cubicBezTo>
                <a:lnTo>
                  <a:pt x="9347277" y="246358"/>
                </a:lnTo>
                <a:lnTo>
                  <a:pt x="9387287" y="236666"/>
                </a:lnTo>
                <a:cubicBezTo>
                  <a:pt x="9391235" y="235211"/>
                  <a:pt x="9412590" y="236679"/>
                  <a:pt x="9415916" y="233766"/>
                </a:cubicBezTo>
                <a:cubicBezTo>
                  <a:pt x="9447394" y="257241"/>
                  <a:pt x="9471660" y="239495"/>
                  <a:pt x="9510093" y="248856"/>
                </a:cubicBezTo>
                <a:cubicBezTo>
                  <a:pt x="9555096" y="251770"/>
                  <a:pt x="9610638" y="251812"/>
                  <a:pt x="9640041" y="254782"/>
                </a:cubicBezTo>
                <a:cubicBezTo>
                  <a:pt x="9694482" y="260083"/>
                  <a:pt x="9729092" y="265495"/>
                  <a:pt x="9762595" y="273598"/>
                </a:cubicBezTo>
                <a:cubicBezTo>
                  <a:pt x="9781666" y="300921"/>
                  <a:pt x="9780748" y="280723"/>
                  <a:pt x="9805759" y="289280"/>
                </a:cubicBezTo>
                <a:cubicBezTo>
                  <a:pt x="9804269" y="266709"/>
                  <a:pt x="9869649" y="320524"/>
                  <a:pt x="9877476" y="296578"/>
                </a:cubicBezTo>
                <a:cubicBezTo>
                  <a:pt x="9881780" y="298894"/>
                  <a:pt x="9885702" y="301892"/>
                  <a:pt x="9889580" y="305081"/>
                </a:cubicBezTo>
                <a:lnTo>
                  <a:pt x="9891616" y="306739"/>
                </a:lnTo>
                <a:lnTo>
                  <a:pt x="9900873" y="309194"/>
                </a:lnTo>
                <a:lnTo>
                  <a:pt x="9902100" y="315114"/>
                </a:lnTo>
                <a:lnTo>
                  <a:pt x="9915042" y="322554"/>
                </a:lnTo>
                <a:cubicBezTo>
                  <a:pt x="9920101" y="324533"/>
                  <a:pt x="9925796" y="325716"/>
                  <a:pt x="9932465" y="325613"/>
                </a:cubicBezTo>
                <a:cubicBezTo>
                  <a:pt x="9956735" y="316194"/>
                  <a:pt x="9986500" y="347179"/>
                  <a:pt x="10016712" y="334288"/>
                </a:cubicBezTo>
                <a:cubicBezTo>
                  <a:pt x="10027669" y="331507"/>
                  <a:pt x="10060637" y="334882"/>
                  <a:pt x="10066292" y="342820"/>
                </a:cubicBezTo>
                <a:cubicBezTo>
                  <a:pt x="10073046" y="345028"/>
                  <a:pt x="10081283" y="343118"/>
                  <a:pt x="10083830" y="351309"/>
                </a:cubicBezTo>
                <a:cubicBezTo>
                  <a:pt x="10088320" y="361292"/>
                  <a:pt x="10113512" y="348705"/>
                  <a:pt x="10109192" y="359635"/>
                </a:cubicBezTo>
                <a:cubicBezTo>
                  <a:pt x="10127052" y="351064"/>
                  <a:pt x="10139009" y="372201"/>
                  <a:pt x="10152949" y="378393"/>
                </a:cubicBezTo>
                <a:cubicBezTo>
                  <a:pt x="10167179" y="369581"/>
                  <a:pt x="10185926" y="377139"/>
                  <a:pt x="10217015" y="382407"/>
                </a:cubicBezTo>
                <a:cubicBezTo>
                  <a:pt x="10232710" y="372150"/>
                  <a:pt x="10234405" y="400236"/>
                  <a:pt x="10263104" y="387329"/>
                </a:cubicBezTo>
                <a:cubicBezTo>
                  <a:pt x="10277138" y="387333"/>
                  <a:pt x="10293605" y="396852"/>
                  <a:pt x="10318870" y="396554"/>
                </a:cubicBezTo>
                <a:cubicBezTo>
                  <a:pt x="10363783" y="380077"/>
                  <a:pt x="10379208" y="385607"/>
                  <a:pt x="10414695" y="385544"/>
                </a:cubicBezTo>
                <a:cubicBezTo>
                  <a:pt x="10454315" y="387894"/>
                  <a:pt x="10422969" y="409565"/>
                  <a:pt x="10476169" y="395241"/>
                </a:cubicBezTo>
                <a:cubicBezTo>
                  <a:pt x="10479514" y="404597"/>
                  <a:pt x="10485606" y="405823"/>
                  <a:pt x="10496942" y="403045"/>
                </a:cubicBezTo>
                <a:cubicBezTo>
                  <a:pt x="10516050" y="404835"/>
                  <a:pt x="10509763" y="426432"/>
                  <a:pt x="10531810" y="415850"/>
                </a:cubicBezTo>
                <a:cubicBezTo>
                  <a:pt x="10525784" y="427103"/>
                  <a:pt x="10566751" y="425153"/>
                  <a:pt x="10555295" y="436163"/>
                </a:cubicBezTo>
                <a:cubicBezTo>
                  <a:pt x="10563894" y="440449"/>
                  <a:pt x="10579000" y="435050"/>
                  <a:pt x="10590465" y="434499"/>
                </a:cubicBezTo>
                <a:lnTo>
                  <a:pt x="10624082" y="432854"/>
                </a:lnTo>
                <a:lnTo>
                  <a:pt x="10650274" y="426692"/>
                </a:lnTo>
                <a:lnTo>
                  <a:pt x="10679600" y="425001"/>
                </a:lnTo>
                <a:cubicBezTo>
                  <a:pt x="10690906" y="436538"/>
                  <a:pt x="10711798" y="418711"/>
                  <a:pt x="10743440" y="420137"/>
                </a:cubicBezTo>
                <a:cubicBezTo>
                  <a:pt x="10755757" y="433383"/>
                  <a:pt x="10764779" y="420940"/>
                  <a:pt x="10788958" y="439490"/>
                </a:cubicBezTo>
                <a:cubicBezTo>
                  <a:pt x="10790141" y="438044"/>
                  <a:pt x="10791575" y="436742"/>
                  <a:pt x="10793215" y="435623"/>
                </a:cubicBezTo>
                <a:cubicBezTo>
                  <a:pt x="10802745" y="429122"/>
                  <a:pt x="10817024" y="430102"/>
                  <a:pt x="10825107" y="437813"/>
                </a:cubicBezTo>
                <a:cubicBezTo>
                  <a:pt x="10864000" y="463233"/>
                  <a:pt x="10894006" y="454973"/>
                  <a:pt x="10928403" y="462494"/>
                </a:cubicBezTo>
                <a:cubicBezTo>
                  <a:pt x="10967490" y="468543"/>
                  <a:pt x="10950288" y="451529"/>
                  <a:pt x="10997825" y="476604"/>
                </a:cubicBezTo>
                <a:cubicBezTo>
                  <a:pt x="11003717" y="468233"/>
                  <a:pt x="11009973" y="468325"/>
                  <a:pt x="11020180" y="473402"/>
                </a:cubicBezTo>
                <a:cubicBezTo>
                  <a:pt x="11039218" y="475682"/>
                  <a:pt x="11039233" y="453416"/>
                  <a:pt x="11057619" y="468313"/>
                </a:cubicBezTo>
                <a:cubicBezTo>
                  <a:pt x="11054960" y="456133"/>
                  <a:pt x="11094137" y="466636"/>
                  <a:pt x="11086145" y="453550"/>
                </a:cubicBezTo>
                <a:cubicBezTo>
                  <a:pt x="11099304" y="443716"/>
                  <a:pt x="11104259" y="462063"/>
                  <a:pt x="11117235" y="453639"/>
                </a:cubicBezTo>
                <a:cubicBezTo>
                  <a:pt x="11129084" y="455268"/>
                  <a:pt x="11142094" y="452520"/>
                  <a:pt x="11157240" y="452736"/>
                </a:cubicBezTo>
                <a:cubicBezTo>
                  <a:pt x="11176367" y="460954"/>
                  <a:pt x="11180975" y="459313"/>
                  <a:pt x="11208113" y="454938"/>
                </a:cubicBezTo>
                <a:cubicBezTo>
                  <a:pt x="11218869" y="462688"/>
                  <a:pt x="11228070" y="459893"/>
                  <a:pt x="11237272" y="453759"/>
                </a:cubicBezTo>
                <a:cubicBezTo>
                  <a:pt x="11263210" y="457321"/>
                  <a:pt x="11287590" y="448707"/>
                  <a:pt x="11317118" y="446565"/>
                </a:cubicBezTo>
                <a:cubicBezTo>
                  <a:pt x="11348294" y="456600"/>
                  <a:pt x="11365692" y="438539"/>
                  <a:pt x="11397244" y="436328"/>
                </a:cubicBezTo>
                <a:cubicBezTo>
                  <a:pt x="11430655" y="434974"/>
                  <a:pt x="11419244" y="410859"/>
                  <a:pt x="11445551" y="413161"/>
                </a:cubicBezTo>
                <a:cubicBezTo>
                  <a:pt x="11487482" y="431762"/>
                  <a:pt x="11445376" y="398242"/>
                  <a:pt x="11511323" y="406594"/>
                </a:cubicBezTo>
                <a:cubicBezTo>
                  <a:pt x="11536725" y="407483"/>
                  <a:pt x="11575643" y="413680"/>
                  <a:pt x="11597961" y="418494"/>
                </a:cubicBezTo>
                <a:cubicBezTo>
                  <a:pt x="11639085" y="409038"/>
                  <a:pt x="11615701" y="437546"/>
                  <a:pt x="11645230" y="435478"/>
                </a:cubicBezTo>
                <a:cubicBezTo>
                  <a:pt x="11669338" y="423894"/>
                  <a:pt x="11677700" y="434234"/>
                  <a:pt x="11705300" y="426891"/>
                </a:cubicBezTo>
                <a:cubicBezTo>
                  <a:pt x="11713932" y="447476"/>
                  <a:pt x="11731056" y="425554"/>
                  <a:pt x="11741537" y="431597"/>
                </a:cubicBezTo>
                <a:cubicBezTo>
                  <a:pt x="11759214" y="408416"/>
                  <a:pt x="11789606" y="440304"/>
                  <a:pt x="11807360" y="440354"/>
                </a:cubicBezTo>
                <a:cubicBezTo>
                  <a:pt x="11837349" y="436802"/>
                  <a:pt x="11863234" y="427342"/>
                  <a:pt x="11879039" y="451064"/>
                </a:cubicBezTo>
                <a:cubicBezTo>
                  <a:pt x="11900042" y="450060"/>
                  <a:pt x="11907251" y="444749"/>
                  <a:pt x="11926320" y="448453"/>
                </a:cubicBezTo>
                <a:cubicBezTo>
                  <a:pt x="11947469" y="458311"/>
                  <a:pt x="11989353" y="463338"/>
                  <a:pt x="12007572" y="469756"/>
                </a:cubicBezTo>
                <a:cubicBezTo>
                  <a:pt x="12033154" y="476583"/>
                  <a:pt x="12062750" y="486163"/>
                  <a:pt x="12079811" y="489415"/>
                </a:cubicBezTo>
                <a:cubicBezTo>
                  <a:pt x="12083484" y="497368"/>
                  <a:pt x="12087992" y="497010"/>
                  <a:pt x="12095813" y="492801"/>
                </a:cubicBezTo>
                <a:cubicBezTo>
                  <a:pt x="12119374" y="491449"/>
                  <a:pt x="12146391" y="502966"/>
                  <a:pt x="12171404" y="515934"/>
                </a:cubicBezTo>
                <a:lnTo>
                  <a:pt x="12191999" y="527050"/>
                </a:lnTo>
                <a:lnTo>
                  <a:pt x="12191999" y="6858001"/>
                </a:lnTo>
                <a:lnTo>
                  <a:pt x="0" y="6858001"/>
                </a:lnTo>
                <a:close/>
                <a:moveTo>
                  <a:pt x="8566205" y="0"/>
                </a:moveTo>
                <a:lnTo>
                  <a:pt x="12192000" y="0"/>
                </a:lnTo>
                <a:lnTo>
                  <a:pt x="12192000" y="527050"/>
                </a:lnTo>
                <a:lnTo>
                  <a:pt x="12191999" y="527050"/>
                </a:lnTo>
                <a:lnTo>
                  <a:pt x="12191999" y="1"/>
                </a:lnTo>
                <a:lnTo>
                  <a:pt x="8566207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F0EC4-22ED-DDB7-EB02-4EF7CF1C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82" y="5886450"/>
            <a:ext cx="6989548" cy="752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 err="1"/>
              <a:t>Vertintoj</a:t>
            </a:r>
            <a:r>
              <a:rPr lang="en-US" sz="1800" dirty="0" err="1"/>
              <a:t>ų</a:t>
            </a:r>
            <a:r>
              <a:rPr lang="en-US" sz="2000" dirty="0"/>
              <a:t> </a:t>
            </a:r>
            <a:r>
              <a:rPr lang="en-US" sz="2000" dirty="0" err="1"/>
              <a:t>Mokymai</a:t>
            </a:r>
            <a:r>
              <a:rPr lang="en-US" sz="2000" dirty="0"/>
              <a:t>/ </a:t>
            </a:r>
            <a:r>
              <a:rPr lang="en-US" sz="2000" dirty="0" err="1"/>
              <a:t>apmok</a:t>
            </a:r>
            <a:r>
              <a:rPr lang="en-US" sz="1800" dirty="0" err="1"/>
              <a:t>ė</a:t>
            </a:r>
            <a:r>
              <a:rPr lang="en-US" sz="2000" dirty="0" err="1"/>
              <a:t>jimai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778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9616-D2CE-7CDC-0BFB-1F78D807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Kultūros pasas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378C6C-04D2-8348-44D0-F0E3211CA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670" y="4277049"/>
            <a:ext cx="7078063" cy="2276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8015F-21B9-532E-4307-82366756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9" y="1777993"/>
            <a:ext cx="6277851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1003A656-D974-4C8E-AC40-DB648F0E2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1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D847864-F4A3-46EE-8E90-74B574BCD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9322" y="0"/>
            <a:ext cx="12235981" cy="2089832"/>
          </a:xfrm>
          <a:custGeom>
            <a:avLst/>
            <a:gdLst>
              <a:gd name="connsiteX0" fmla="*/ 0 w 12206660"/>
              <a:gd name="connsiteY0" fmla="*/ 0 h 2108579"/>
              <a:gd name="connsiteX1" fmla="*/ 12206660 w 12206660"/>
              <a:gd name="connsiteY1" fmla="*/ 0 h 2108579"/>
              <a:gd name="connsiteX2" fmla="*/ 12206660 w 12206660"/>
              <a:gd name="connsiteY2" fmla="*/ 1315165 h 2108579"/>
              <a:gd name="connsiteX3" fmla="*/ 12130964 w 12206660"/>
              <a:gd name="connsiteY3" fmla="*/ 1339850 h 2108579"/>
              <a:gd name="connsiteX4" fmla="*/ 11958545 w 12206660"/>
              <a:gd name="connsiteY4" fmla="*/ 1411821 h 2108579"/>
              <a:gd name="connsiteX5" fmla="*/ 11828206 w 12206660"/>
              <a:gd name="connsiteY5" fmla="*/ 1542042 h 2108579"/>
              <a:gd name="connsiteX6" fmla="*/ 11687543 w 12206660"/>
              <a:gd name="connsiteY6" fmla="*/ 1595775 h 2108579"/>
              <a:gd name="connsiteX7" fmla="*/ 11628936 w 12206660"/>
              <a:gd name="connsiteY7" fmla="*/ 1656443 h 2108579"/>
              <a:gd name="connsiteX8" fmla="*/ 11545833 w 12206660"/>
              <a:gd name="connsiteY8" fmla="*/ 1697459 h 2108579"/>
              <a:gd name="connsiteX9" fmla="*/ 11445870 w 12206660"/>
              <a:gd name="connsiteY9" fmla="*/ 1703056 h 2108579"/>
              <a:gd name="connsiteX10" fmla="*/ 11090520 w 12206660"/>
              <a:gd name="connsiteY10" fmla="*/ 1686262 h 2108579"/>
              <a:gd name="connsiteX11" fmla="*/ 10590357 w 12206660"/>
              <a:gd name="connsiteY11" fmla="*/ 1734739 h 2108579"/>
              <a:gd name="connsiteX12" fmla="*/ 10427550 w 12206660"/>
              <a:gd name="connsiteY12" fmla="*/ 1723283 h 2108579"/>
              <a:gd name="connsiteX13" fmla="*/ 10221962 w 12206660"/>
              <a:gd name="connsiteY13" fmla="*/ 1770606 h 2108579"/>
              <a:gd name="connsiteX14" fmla="*/ 9600512 w 12206660"/>
              <a:gd name="connsiteY14" fmla="*/ 1813153 h 2108579"/>
              <a:gd name="connsiteX15" fmla="*/ 9529106 w 12206660"/>
              <a:gd name="connsiteY15" fmla="*/ 1850439 h 2108579"/>
              <a:gd name="connsiteX16" fmla="*/ 9271842 w 12206660"/>
              <a:gd name="connsiteY16" fmla="*/ 1875315 h 2108579"/>
              <a:gd name="connsiteX17" fmla="*/ 9225506 w 12206660"/>
              <a:gd name="connsiteY17" fmla="*/ 1881941 h 2108579"/>
              <a:gd name="connsiteX18" fmla="*/ 9100281 w 12206660"/>
              <a:gd name="connsiteY18" fmla="*/ 1884656 h 2108579"/>
              <a:gd name="connsiteX19" fmla="*/ 8900390 w 12206660"/>
              <a:gd name="connsiteY19" fmla="*/ 1911736 h 2108579"/>
              <a:gd name="connsiteX20" fmla="*/ 8805076 w 12206660"/>
              <a:gd name="connsiteY20" fmla="*/ 1930950 h 2108579"/>
              <a:gd name="connsiteX21" fmla="*/ 8660979 w 12206660"/>
              <a:gd name="connsiteY21" fmla="*/ 1986491 h 2108579"/>
              <a:gd name="connsiteX22" fmla="*/ 8439350 w 12206660"/>
              <a:gd name="connsiteY22" fmla="*/ 1997254 h 2108579"/>
              <a:gd name="connsiteX23" fmla="*/ 8432642 w 12206660"/>
              <a:gd name="connsiteY23" fmla="*/ 1997810 h 2108579"/>
              <a:gd name="connsiteX24" fmla="*/ 8371517 w 12206660"/>
              <a:gd name="connsiteY24" fmla="*/ 1983592 h 2108579"/>
              <a:gd name="connsiteX25" fmla="*/ 8346496 w 12206660"/>
              <a:gd name="connsiteY25" fmla="*/ 1985898 h 2108579"/>
              <a:gd name="connsiteX26" fmla="*/ 8173419 w 12206660"/>
              <a:gd name="connsiteY26" fmla="*/ 1980061 h 2108579"/>
              <a:gd name="connsiteX27" fmla="*/ 7988001 w 12206660"/>
              <a:gd name="connsiteY27" fmla="*/ 1993298 h 2108579"/>
              <a:gd name="connsiteX28" fmla="*/ 7762847 w 12206660"/>
              <a:gd name="connsiteY28" fmla="*/ 1983378 h 2108579"/>
              <a:gd name="connsiteX29" fmla="*/ 7649590 w 12206660"/>
              <a:gd name="connsiteY29" fmla="*/ 1995082 h 2108579"/>
              <a:gd name="connsiteX30" fmla="*/ 7381461 w 12206660"/>
              <a:gd name="connsiteY30" fmla="*/ 2010786 h 2108579"/>
              <a:gd name="connsiteX31" fmla="*/ 7182125 w 12206660"/>
              <a:gd name="connsiteY31" fmla="*/ 1986276 h 2108579"/>
              <a:gd name="connsiteX32" fmla="*/ 7137063 w 12206660"/>
              <a:gd name="connsiteY32" fmla="*/ 1966342 h 2108579"/>
              <a:gd name="connsiteX33" fmla="*/ 6975664 w 12206660"/>
              <a:gd name="connsiteY33" fmla="*/ 1941415 h 2108579"/>
              <a:gd name="connsiteX34" fmla="*/ 6918157 w 12206660"/>
              <a:gd name="connsiteY34" fmla="*/ 1949114 h 2108579"/>
              <a:gd name="connsiteX35" fmla="*/ 6742119 w 12206660"/>
              <a:gd name="connsiteY35" fmla="*/ 1913977 h 2108579"/>
              <a:gd name="connsiteX36" fmla="*/ 6446722 w 12206660"/>
              <a:gd name="connsiteY36" fmla="*/ 1929799 h 2108579"/>
              <a:gd name="connsiteX37" fmla="*/ 6215683 w 12206660"/>
              <a:gd name="connsiteY37" fmla="*/ 1932752 h 2108579"/>
              <a:gd name="connsiteX38" fmla="*/ 6043801 w 12206660"/>
              <a:gd name="connsiteY38" fmla="*/ 1935488 h 2108579"/>
              <a:gd name="connsiteX39" fmla="*/ 5990268 w 12206660"/>
              <a:gd name="connsiteY39" fmla="*/ 1924208 h 2108579"/>
              <a:gd name="connsiteX40" fmla="*/ 5916174 w 12206660"/>
              <a:gd name="connsiteY40" fmla="*/ 1925627 h 2108579"/>
              <a:gd name="connsiteX41" fmla="*/ 5837671 w 12206660"/>
              <a:gd name="connsiteY41" fmla="*/ 1928614 h 2108579"/>
              <a:gd name="connsiteX42" fmla="*/ 5778111 w 12206660"/>
              <a:gd name="connsiteY42" fmla="*/ 1927598 h 2108579"/>
              <a:gd name="connsiteX43" fmla="*/ 5793501 w 12206660"/>
              <a:gd name="connsiteY43" fmla="*/ 1925689 h 2108579"/>
              <a:gd name="connsiteX44" fmla="*/ 5763512 w 12206660"/>
              <a:gd name="connsiteY44" fmla="*/ 1927350 h 2108579"/>
              <a:gd name="connsiteX45" fmla="*/ 5778111 w 12206660"/>
              <a:gd name="connsiteY45" fmla="*/ 1927598 h 2108579"/>
              <a:gd name="connsiteX46" fmla="*/ 5707844 w 12206660"/>
              <a:gd name="connsiteY46" fmla="*/ 1936318 h 2108579"/>
              <a:gd name="connsiteX47" fmla="*/ 5635699 w 12206660"/>
              <a:gd name="connsiteY47" fmla="*/ 1918775 h 2108579"/>
              <a:gd name="connsiteX48" fmla="*/ 5562052 w 12206660"/>
              <a:gd name="connsiteY48" fmla="*/ 1890897 h 2108579"/>
              <a:gd name="connsiteX49" fmla="*/ 5306651 w 12206660"/>
              <a:gd name="connsiteY49" fmla="*/ 1897681 h 2108579"/>
              <a:gd name="connsiteX50" fmla="*/ 5122594 w 12206660"/>
              <a:gd name="connsiteY50" fmla="*/ 1914605 h 2108579"/>
              <a:gd name="connsiteX51" fmla="*/ 5033716 w 12206660"/>
              <a:gd name="connsiteY51" fmla="*/ 1936212 h 2108579"/>
              <a:gd name="connsiteX52" fmla="*/ 4950107 w 12206660"/>
              <a:gd name="connsiteY52" fmla="*/ 1943113 h 2108579"/>
              <a:gd name="connsiteX53" fmla="*/ 4884929 w 12206660"/>
              <a:gd name="connsiteY53" fmla="*/ 1968857 h 2108579"/>
              <a:gd name="connsiteX54" fmla="*/ 4823229 w 12206660"/>
              <a:gd name="connsiteY54" fmla="*/ 1997913 h 2108579"/>
              <a:gd name="connsiteX55" fmla="*/ 4817440 w 12206660"/>
              <a:gd name="connsiteY55" fmla="*/ 1998572 h 2108579"/>
              <a:gd name="connsiteX56" fmla="*/ 4812500 w 12206660"/>
              <a:gd name="connsiteY56" fmla="*/ 1995382 h 2108579"/>
              <a:gd name="connsiteX57" fmla="*/ 4797658 w 12206660"/>
              <a:gd name="connsiteY57" fmla="*/ 2001605 h 2108579"/>
              <a:gd name="connsiteX58" fmla="*/ 4736224 w 12206660"/>
              <a:gd name="connsiteY58" fmla="*/ 2011282 h 2108579"/>
              <a:gd name="connsiteX59" fmla="*/ 4727725 w 12206660"/>
              <a:gd name="connsiteY59" fmla="*/ 2023413 h 2108579"/>
              <a:gd name="connsiteX60" fmla="*/ 4709088 w 12206660"/>
              <a:gd name="connsiteY60" fmla="*/ 2032088 h 2108579"/>
              <a:gd name="connsiteX61" fmla="*/ 4651499 w 12206660"/>
              <a:gd name="connsiteY61" fmla="*/ 2030726 h 2108579"/>
              <a:gd name="connsiteX62" fmla="*/ 4567628 w 12206660"/>
              <a:gd name="connsiteY62" fmla="*/ 2060047 h 2108579"/>
              <a:gd name="connsiteX63" fmla="*/ 4383708 w 12206660"/>
              <a:gd name="connsiteY63" fmla="*/ 2066118 h 2108579"/>
              <a:gd name="connsiteX64" fmla="*/ 4303173 w 12206660"/>
              <a:gd name="connsiteY64" fmla="*/ 2069280 h 2108579"/>
              <a:gd name="connsiteX65" fmla="*/ 4273747 w 12206660"/>
              <a:gd name="connsiteY65" fmla="*/ 2072119 h 2108579"/>
              <a:gd name="connsiteX66" fmla="*/ 4222473 w 12206660"/>
              <a:gd name="connsiteY66" fmla="*/ 2069712 h 2108579"/>
              <a:gd name="connsiteX67" fmla="*/ 4219526 w 12206660"/>
              <a:gd name="connsiteY67" fmla="*/ 2065381 h 2108579"/>
              <a:gd name="connsiteX68" fmla="*/ 4154454 w 12206660"/>
              <a:gd name="connsiteY68" fmla="*/ 2073653 h 2108579"/>
              <a:gd name="connsiteX69" fmla="*/ 4137325 w 12206660"/>
              <a:gd name="connsiteY69" fmla="*/ 2071476 h 2108579"/>
              <a:gd name="connsiteX70" fmla="*/ 4131292 w 12206660"/>
              <a:gd name="connsiteY70" fmla="*/ 2073038 h 2108579"/>
              <a:gd name="connsiteX71" fmla="*/ 4126289 w 12206660"/>
              <a:gd name="connsiteY71" fmla="*/ 2070072 h 2108579"/>
              <a:gd name="connsiteX72" fmla="*/ 4035752 w 12206660"/>
              <a:gd name="connsiteY72" fmla="*/ 2050461 h 2108579"/>
              <a:gd name="connsiteX73" fmla="*/ 4042929 w 12206660"/>
              <a:gd name="connsiteY73" fmla="*/ 2058060 h 2108579"/>
              <a:gd name="connsiteX74" fmla="*/ 4006345 w 12206660"/>
              <a:gd name="connsiteY74" fmla="*/ 2060685 h 2108579"/>
              <a:gd name="connsiteX75" fmla="*/ 4003002 w 12206660"/>
              <a:gd name="connsiteY75" fmla="*/ 2064449 h 2108579"/>
              <a:gd name="connsiteX76" fmla="*/ 3961828 w 12206660"/>
              <a:gd name="connsiteY76" fmla="*/ 2056928 h 2108579"/>
              <a:gd name="connsiteX77" fmla="*/ 3918758 w 12206660"/>
              <a:gd name="connsiteY77" fmla="*/ 2059343 h 2108579"/>
              <a:gd name="connsiteX78" fmla="*/ 3864386 w 12206660"/>
              <a:gd name="connsiteY78" fmla="*/ 2068800 h 2108579"/>
              <a:gd name="connsiteX79" fmla="*/ 3641656 w 12206660"/>
              <a:gd name="connsiteY79" fmla="*/ 2096939 h 2108579"/>
              <a:gd name="connsiteX80" fmla="*/ 3503442 w 12206660"/>
              <a:gd name="connsiteY80" fmla="*/ 2104905 h 2108579"/>
              <a:gd name="connsiteX81" fmla="*/ 3408303 w 12206660"/>
              <a:gd name="connsiteY81" fmla="*/ 2089456 h 2108579"/>
              <a:gd name="connsiteX82" fmla="*/ 3222720 w 12206660"/>
              <a:gd name="connsiteY82" fmla="*/ 2078146 h 2108579"/>
              <a:gd name="connsiteX83" fmla="*/ 3033055 w 12206660"/>
              <a:gd name="connsiteY83" fmla="*/ 2043338 h 2108579"/>
              <a:gd name="connsiteX84" fmla="*/ 2631240 w 12206660"/>
              <a:gd name="connsiteY84" fmla="*/ 2012594 h 2108579"/>
              <a:gd name="connsiteX85" fmla="*/ 2211074 w 12206660"/>
              <a:gd name="connsiteY85" fmla="*/ 1887295 h 2108579"/>
              <a:gd name="connsiteX86" fmla="*/ 2125611 w 12206660"/>
              <a:gd name="connsiteY86" fmla="*/ 1860133 h 2108579"/>
              <a:gd name="connsiteX87" fmla="*/ 1963340 w 12206660"/>
              <a:gd name="connsiteY87" fmla="*/ 1832202 h 2108579"/>
              <a:gd name="connsiteX88" fmla="*/ 1962517 w 12206660"/>
              <a:gd name="connsiteY88" fmla="*/ 1832186 h 2108579"/>
              <a:gd name="connsiteX89" fmla="*/ 1962517 w 12206660"/>
              <a:gd name="connsiteY89" fmla="*/ 1815487 h 2108579"/>
              <a:gd name="connsiteX90" fmla="*/ 1827774 w 12206660"/>
              <a:gd name="connsiteY90" fmla="*/ 1827188 h 2108579"/>
              <a:gd name="connsiteX91" fmla="*/ 1660603 w 12206660"/>
              <a:gd name="connsiteY91" fmla="*/ 1783672 h 2108579"/>
              <a:gd name="connsiteX92" fmla="*/ 1567951 w 12206660"/>
              <a:gd name="connsiteY92" fmla="*/ 1742322 h 2108579"/>
              <a:gd name="connsiteX93" fmla="*/ 1490867 w 12206660"/>
              <a:gd name="connsiteY93" fmla="*/ 1726322 h 2108579"/>
              <a:gd name="connsiteX94" fmla="*/ 1378607 w 12206660"/>
              <a:gd name="connsiteY94" fmla="*/ 1730659 h 2108579"/>
              <a:gd name="connsiteX95" fmla="*/ 1259059 w 12206660"/>
              <a:gd name="connsiteY95" fmla="*/ 1734123 h 2108579"/>
              <a:gd name="connsiteX96" fmla="*/ 1251708 w 12206660"/>
              <a:gd name="connsiteY96" fmla="*/ 1733300 h 2108579"/>
              <a:gd name="connsiteX97" fmla="*/ 1169557 w 12206660"/>
              <a:gd name="connsiteY97" fmla="*/ 1736344 h 2108579"/>
              <a:gd name="connsiteX98" fmla="*/ 1138122 w 12206660"/>
              <a:gd name="connsiteY98" fmla="*/ 1734568 h 2108579"/>
              <a:gd name="connsiteX99" fmla="*/ 1076067 w 12206660"/>
              <a:gd name="connsiteY99" fmla="*/ 1736148 h 2108579"/>
              <a:gd name="connsiteX100" fmla="*/ 1066824 w 12206660"/>
              <a:gd name="connsiteY100" fmla="*/ 1736310 h 2108579"/>
              <a:gd name="connsiteX101" fmla="*/ 1007448 w 12206660"/>
              <a:gd name="connsiteY101" fmla="*/ 1732081 h 2108579"/>
              <a:gd name="connsiteX102" fmla="*/ 1003361 w 12206660"/>
              <a:gd name="connsiteY102" fmla="*/ 1733082 h 2108579"/>
              <a:gd name="connsiteX103" fmla="*/ 968322 w 12206660"/>
              <a:gd name="connsiteY103" fmla="*/ 1731263 h 2108579"/>
              <a:gd name="connsiteX104" fmla="*/ 962548 w 12206660"/>
              <a:gd name="connsiteY104" fmla="*/ 1728988 h 2108579"/>
              <a:gd name="connsiteX105" fmla="*/ 953408 w 12206660"/>
              <a:gd name="connsiteY105" fmla="*/ 1730488 h 2108579"/>
              <a:gd name="connsiteX106" fmla="*/ 908128 w 12206660"/>
              <a:gd name="connsiteY106" fmla="*/ 1728137 h 2108579"/>
              <a:gd name="connsiteX107" fmla="*/ 833588 w 12206660"/>
              <a:gd name="connsiteY107" fmla="*/ 1733553 h 2108579"/>
              <a:gd name="connsiteX108" fmla="*/ 830914 w 12206660"/>
              <a:gd name="connsiteY108" fmla="*/ 1733122 h 2108579"/>
              <a:gd name="connsiteX109" fmla="*/ 830312 w 12206660"/>
              <a:gd name="connsiteY109" fmla="*/ 1732888 h 2108579"/>
              <a:gd name="connsiteX110" fmla="*/ 776294 w 12206660"/>
              <a:gd name="connsiteY110" fmla="*/ 1707489 h 2108579"/>
              <a:gd name="connsiteX111" fmla="*/ 737216 w 12206660"/>
              <a:gd name="connsiteY111" fmla="*/ 1716025 h 2108579"/>
              <a:gd name="connsiteX112" fmla="*/ 735209 w 12206660"/>
              <a:gd name="connsiteY112" fmla="*/ 1717708 h 2108579"/>
              <a:gd name="connsiteX113" fmla="*/ 665774 w 12206660"/>
              <a:gd name="connsiteY113" fmla="*/ 1706526 h 2108579"/>
              <a:gd name="connsiteX114" fmla="*/ 549236 w 12206660"/>
              <a:gd name="connsiteY114" fmla="*/ 1682697 h 2108579"/>
              <a:gd name="connsiteX115" fmla="*/ 513999 w 12206660"/>
              <a:gd name="connsiteY115" fmla="*/ 1692982 h 2108579"/>
              <a:gd name="connsiteX116" fmla="*/ 503342 w 12206660"/>
              <a:gd name="connsiteY116" fmla="*/ 1698273 h 2108579"/>
              <a:gd name="connsiteX117" fmla="*/ 494296 w 12206660"/>
              <a:gd name="connsiteY117" fmla="*/ 1695520 h 2108579"/>
              <a:gd name="connsiteX118" fmla="*/ 325092 w 12206660"/>
              <a:gd name="connsiteY118" fmla="*/ 1640644 h 2108579"/>
              <a:gd name="connsiteX119" fmla="*/ 198138 w 12206660"/>
              <a:gd name="connsiteY119" fmla="*/ 1617751 h 2108579"/>
              <a:gd name="connsiteX120" fmla="*/ 86098 w 12206660"/>
              <a:gd name="connsiteY120" fmla="*/ 1607932 h 2108579"/>
              <a:gd name="connsiteX121" fmla="*/ 44184 w 12206660"/>
              <a:gd name="connsiteY121" fmla="*/ 1607313 h 2108579"/>
              <a:gd name="connsiteX122" fmla="*/ 13371 w 12206660"/>
              <a:gd name="connsiteY122" fmla="*/ 1610350 h 2108579"/>
              <a:gd name="connsiteX123" fmla="*/ 0 w 12206660"/>
              <a:gd name="connsiteY123" fmla="*/ 1610510 h 2108579"/>
              <a:gd name="connsiteX0" fmla="*/ 0 w 12206660"/>
              <a:gd name="connsiteY0" fmla="*/ 0 h 2108579"/>
              <a:gd name="connsiteX1" fmla="*/ 12206660 w 12206660"/>
              <a:gd name="connsiteY1" fmla="*/ 0 h 2108579"/>
              <a:gd name="connsiteX2" fmla="*/ 12206660 w 12206660"/>
              <a:gd name="connsiteY2" fmla="*/ 1315165 h 2108579"/>
              <a:gd name="connsiteX3" fmla="*/ 12130964 w 12206660"/>
              <a:gd name="connsiteY3" fmla="*/ 1339850 h 2108579"/>
              <a:gd name="connsiteX4" fmla="*/ 11958545 w 12206660"/>
              <a:gd name="connsiteY4" fmla="*/ 1411821 h 2108579"/>
              <a:gd name="connsiteX5" fmla="*/ 11828206 w 12206660"/>
              <a:gd name="connsiteY5" fmla="*/ 1542042 h 2108579"/>
              <a:gd name="connsiteX6" fmla="*/ 11687543 w 12206660"/>
              <a:gd name="connsiteY6" fmla="*/ 1595775 h 2108579"/>
              <a:gd name="connsiteX7" fmla="*/ 11628936 w 12206660"/>
              <a:gd name="connsiteY7" fmla="*/ 1656443 h 2108579"/>
              <a:gd name="connsiteX8" fmla="*/ 11545833 w 12206660"/>
              <a:gd name="connsiteY8" fmla="*/ 1697459 h 2108579"/>
              <a:gd name="connsiteX9" fmla="*/ 11445870 w 12206660"/>
              <a:gd name="connsiteY9" fmla="*/ 1703056 h 2108579"/>
              <a:gd name="connsiteX10" fmla="*/ 11090520 w 12206660"/>
              <a:gd name="connsiteY10" fmla="*/ 1686262 h 2108579"/>
              <a:gd name="connsiteX11" fmla="*/ 10590357 w 12206660"/>
              <a:gd name="connsiteY11" fmla="*/ 1734739 h 2108579"/>
              <a:gd name="connsiteX12" fmla="*/ 10427550 w 12206660"/>
              <a:gd name="connsiteY12" fmla="*/ 1723283 h 2108579"/>
              <a:gd name="connsiteX13" fmla="*/ 10221962 w 12206660"/>
              <a:gd name="connsiteY13" fmla="*/ 1770606 h 2108579"/>
              <a:gd name="connsiteX14" fmla="*/ 9600512 w 12206660"/>
              <a:gd name="connsiteY14" fmla="*/ 1813153 h 2108579"/>
              <a:gd name="connsiteX15" fmla="*/ 9529106 w 12206660"/>
              <a:gd name="connsiteY15" fmla="*/ 1850439 h 2108579"/>
              <a:gd name="connsiteX16" fmla="*/ 9271842 w 12206660"/>
              <a:gd name="connsiteY16" fmla="*/ 1875315 h 2108579"/>
              <a:gd name="connsiteX17" fmla="*/ 9225506 w 12206660"/>
              <a:gd name="connsiteY17" fmla="*/ 1881941 h 2108579"/>
              <a:gd name="connsiteX18" fmla="*/ 9100281 w 12206660"/>
              <a:gd name="connsiteY18" fmla="*/ 1884656 h 2108579"/>
              <a:gd name="connsiteX19" fmla="*/ 8900390 w 12206660"/>
              <a:gd name="connsiteY19" fmla="*/ 1911736 h 2108579"/>
              <a:gd name="connsiteX20" fmla="*/ 8805076 w 12206660"/>
              <a:gd name="connsiteY20" fmla="*/ 1930950 h 2108579"/>
              <a:gd name="connsiteX21" fmla="*/ 8660979 w 12206660"/>
              <a:gd name="connsiteY21" fmla="*/ 1986491 h 2108579"/>
              <a:gd name="connsiteX22" fmla="*/ 8439350 w 12206660"/>
              <a:gd name="connsiteY22" fmla="*/ 1997254 h 2108579"/>
              <a:gd name="connsiteX23" fmla="*/ 8432642 w 12206660"/>
              <a:gd name="connsiteY23" fmla="*/ 1997810 h 2108579"/>
              <a:gd name="connsiteX24" fmla="*/ 8371517 w 12206660"/>
              <a:gd name="connsiteY24" fmla="*/ 1983592 h 2108579"/>
              <a:gd name="connsiteX25" fmla="*/ 8346496 w 12206660"/>
              <a:gd name="connsiteY25" fmla="*/ 1985898 h 2108579"/>
              <a:gd name="connsiteX26" fmla="*/ 8173419 w 12206660"/>
              <a:gd name="connsiteY26" fmla="*/ 1980061 h 2108579"/>
              <a:gd name="connsiteX27" fmla="*/ 7988001 w 12206660"/>
              <a:gd name="connsiteY27" fmla="*/ 1993298 h 2108579"/>
              <a:gd name="connsiteX28" fmla="*/ 7762847 w 12206660"/>
              <a:gd name="connsiteY28" fmla="*/ 1983378 h 2108579"/>
              <a:gd name="connsiteX29" fmla="*/ 7649590 w 12206660"/>
              <a:gd name="connsiteY29" fmla="*/ 1995082 h 2108579"/>
              <a:gd name="connsiteX30" fmla="*/ 7391485 w 12206660"/>
              <a:gd name="connsiteY30" fmla="*/ 1990689 h 2108579"/>
              <a:gd name="connsiteX31" fmla="*/ 7182125 w 12206660"/>
              <a:gd name="connsiteY31" fmla="*/ 1986276 h 2108579"/>
              <a:gd name="connsiteX32" fmla="*/ 7137063 w 12206660"/>
              <a:gd name="connsiteY32" fmla="*/ 1966342 h 2108579"/>
              <a:gd name="connsiteX33" fmla="*/ 6975664 w 12206660"/>
              <a:gd name="connsiteY33" fmla="*/ 1941415 h 2108579"/>
              <a:gd name="connsiteX34" fmla="*/ 6918157 w 12206660"/>
              <a:gd name="connsiteY34" fmla="*/ 1949114 h 2108579"/>
              <a:gd name="connsiteX35" fmla="*/ 6742119 w 12206660"/>
              <a:gd name="connsiteY35" fmla="*/ 1913977 h 2108579"/>
              <a:gd name="connsiteX36" fmla="*/ 6446722 w 12206660"/>
              <a:gd name="connsiteY36" fmla="*/ 1929799 h 2108579"/>
              <a:gd name="connsiteX37" fmla="*/ 6215683 w 12206660"/>
              <a:gd name="connsiteY37" fmla="*/ 1932752 h 2108579"/>
              <a:gd name="connsiteX38" fmla="*/ 6043801 w 12206660"/>
              <a:gd name="connsiteY38" fmla="*/ 1935488 h 2108579"/>
              <a:gd name="connsiteX39" fmla="*/ 5990268 w 12206660"/>
              <a:gd name="connsiteY39" fmla="*/ 1924208 h 2108579"/>
              <a:gd name="connsiteX40" fmla="*/ 5916174 w 12206660"/>
              <a:gd name="connsiteY40" fmla="*/ 1925627 h 2108579"/>
              <a:gd name="connsiteX41" fmla="*/ 5837671 w 12206660"/>
              <a:gd name="connsiteY41" fmla="*/ 1928614 h 2108579"/>
              <a:gd name="connsiteX42" fmla="*/ 5778111 w 12206660"/>
              <a:gd name="connsiteY42" fmla="*/ 1927598 h 2108579"/>
              <a:gd name="connsiteX43" fmla="*/ 5793501 w 12206660"/>
              <a:gd name="connsiteY43" fmla="*/ 1925689 h 2108579"/>
              <a:gd name="connsiteX44" fmla="*/ 5763512 w 12206660"/>
              <a:gd name="connsiteY44" fmla="*/ 1927350 h 2108579"/>
              <a:gd name="connsiteX45" fmla="*/ 5778111 w 12206660"/>
              <a:gd name="connsiteY45" fmla="*/ 1927598 h 2108579"/>
              <a:gd name="connsiteX46" fmla="*/ 5707844 w 12206660"/>
              <a:gd name="connsiteY46" fmla="*/ 1936318 h 2108579"/>
              <a:gd name="connsiteX47" fmla="*/ 5635699 w 12206660"/>
              <a:gd name="connsiteY47" fmla="*/ 1918775 h 2108579"/>
              <a:gd name="connsiteX48" fmla="*/ 5562052 w 12206660"/>
              <a:gd name="connsiteY48" fmla="*/ 1890897 h 2108579"/>
              <a:gd name="connsiteX49" fmla="*/ 5306651 w 12206660"/>
              <a:gd name="connsiteY49" fmla="*/ 1897681 h 2108579"/>
              <a:gd name="connsiteX50" fmla="*/ 5122594 w 12206660"/>
              <a:gd name="connsiteY50" fmla="*/ 1914605 h 2108579"/>
              <a:gd name="connsiteX51" fmla="*/ 5033716 w 12206660"/>
              <a:gd name="connsiteY51" fmla="*/ 1936212 h 2108579"/>
              <a:gd name="connsiteX52" fmla="*/ 4950107 w 12206660"/>
              <a:gd name="connsiteY52" fmla="*/ 1943113 h 2108579"/>
              <a:gd name="connsiteX53" fmla="*/ 4884929 w 12206660"/>
              <a:gd name="connsiteY53" fmla="*/ 1968857 h 2108579"/>
              <a:gd name="connsiteX54" fmla="*/ 4823229 w 12206660"/>
              <a:gd name="connsiteY54" fmla="*/ 1997913 h 2108579"/>
              <a:gd name="connsiteX55" fmla="*/ 4817440 w 12206660"/>
              <a:gd name="connsiteY55" fmla="*/ 1998572 h 2108579"/>
              <a:gd name="connsiteX56" fmla="*/ 4812500 w 12206660"/>
              <a:gd name="connsiteY56" fmla="*/ 1995382 h 2108579"/>
              <a:gd name="connsiteX57" fmla="*/ 4797658 w 12206660"/>
              <a:gd name="connsiteY57" fmla="*/ 2001605 h 2108579"/>
              <a:gd name="connsiteX58" fmla="*/ 4736224 w 12206660"/>
              <a:gd name="connsiteY58" fmla="*/ 2011282 h 2108579"/>
              <a:gd name="connsiteX59" fmla="*/ 4727725 w 12206660"/>
              <a:gd name="connsiteY59" fmla="*/ 2023413 h 2108579"/>
              <a:gd name="connsiteX60" fmla="*/ 4709088 w 12206660"/>
              <a:gd name="connsiteY60" fmla="*/ 2032088 h 2108579"/>
              <a:gd name="connsiteX61" fmla="*/ 4651499 w 12206660"/>
              <a:gd name="connsiteY61" fmla="*/ 2030726 h 2108579"/>
              <a:gd name="connsiteX62" fmla="*/ 4567628 w 12206660"/>
              <a:gd name="connsiteY62" fmla="*/ 2060047 h 2108579"/>
              <a:gd name="connsiteX63" fmla="*/ 4383708 w 12206660"/>
              <a:gd name="connsiteY63" fmla="*/ 2066118 h 2108579"/>
              <a:gd name="connsiteX64" fmla="*/ 4303173 w 12206660"/>
              <a:gd name="connsiteY64" fmla="*/ 2069280 h 2108579"/>
              <a:gd name="connsiteX65" fmla="*/ 4273747 w 12206660"/>
              <a:gd name="connsiteY65" fmla="*/ 2072119 h 2108579"/>
              <a:gd name="connsiteX66" fmla="*/ 4222473 w 12206660"/>
              <a:gd name="connsiteY66" fmla="*/ 2069712 h 2108579"/>
              <a:gd name="connsiteX67" fmla="*/ 4219526 w 12206660"/>
              <a:gd name="connsiteY67" fmla="*/ 2065381 h 2108579"/>
              <a:gd name="connsiteX68" fmla="*/ 4154454 w 12206660"/>
              <a:gd name="connsiteY68" fmla="*/ 2073653 h 2108579"/>
              <a:gd name="connsiteX69" fmla="*/ 4137325 w 12206660"/>
              <a:gd name="connsiteY69" fmla="*/ 2071476 h 2108579"/>
              <a:gd name="connsiteX70" fmla="*/ 4131292 w 12206660"/>
              <a:gd name="connsiteY70" fmla="*/ 2073038 h 2108579"/>
              <a:gd name="connsiteX71" fmla="*/ 4126289 w 12206660"/>
              <a:gd name="connsiteY71" fmla="*/ 2070072 h 2108579"/>
              <a:gd name="connsiteX72" fmla="*/ 4035752 w 12206660"/>
              <a:gd name="connsiteY72" fmla="*/ 2050461 h 2108579"/>
              <a:gd name="connsiteX73" fmla="*/ 4042929 w 12206660"/>
              <a:gd name="connsiteY73" fmla="*/ 2058060 h 2108579"/>
              <a:gd name="connsiteX74" fmla="*/ 4006345 w 12206660"/>
              <a:gd name="connsiteY74" fmla="*/ 2060685 h 2108579"/>
              <a:gd name="connsiteX75" fmla="*/ 4003002 w 12206660"/>
              <a:gd name="connsiteY75" fmla="*/ 2064449 h 2108579"/>
              <a:gd name="connsiteX76" fmla="*/ 3961828 w 12206660"/>
              <a:gd name="connsiteY76" fmla="*/ 2056928 h 2108579"/>
              <a:gd name="connsiteX77" fmla="*/ 3918758 w 12206660"/>
              <a:gd name="connsiteY77" fmla="*/ 2059343 h 2108579"/>
              <a:gd name="connsiteX78" fmla="*/ 3864386 w 12206660"/>
              <a:gd name="connsiteY78" fmla="*/ 2068800 h 2108579"/>
              <a:gd name="connsiteX79" fmla="*/ 3641656 w 12206660"/>
              <a:gd name="connsiteY79" fmla="*/ 2096939 h 2108579"/>
              <a:gd name="connsiteX80" fmla="*/ 3503442 w 12206660"/>
              <a:gd name="connsiteY80" fmla="*/ 2104905 h 2108579"/>
              <a:gd name="connsiteX81" fmla="*/ 3408303 w 12206660"/>
              <a:gd name="connsiteY81" fmla="*/ 2089456 h 2108579"/>
              <a:gd name="connsiteX82" fmla="*/ 3222720 w 12206660"/>
              <a:gd name="connsiteY82" fmla="*/ 2078146 h 2108579"/>
              <a:gd name="connsiteX83" fmla="*/ 3033055 w 12206660"/>
              <a:gd name="connsiteY83" fmla="*/ 2043338 h 2108579"/>
              <a:gd name="connsiteX84" fmla="*/ 2631240 w 12206660"/>
              <a:gd name="connsiteY84" fmla="*/ 2012594 h 2108579"/>
              <a:gd name="connsiteX85" fmla="*/ 2211074 w 12206660"/>
              <a:gd name="connsiteY85" fmla="*/ 1887295 h 2108579"/>
              <a:gd name="connsiteX86" fmla="*/ 2125611 w 12206660"/>
              <a:gd name="connsiteY86" fmla="*/ 1860133 h 2108579"/>
              <a:gd name="connsiteX87" fmla="*/ 1963340 w 12206660"/>
              <a:gd name="connsiteY87" fmla="*/ 1832202 h 2108579"/>
              <a:gd name="connsiteX88" fmla="*/ 1962517 w 12206660"/>
              <a:gd name="connsiteY88" fmla="*/ 1832186 h 2108579"/>
              <a:gd name="connsiteX89" fmla="*/ 1962517 w 12206660"/>
              <a:gd name="connsiteY89" fmla="*/ 1815487 h 2108579"/>
              <a:gd name="connsiteX90" fmla="*/ 1827774 w 12206660"/>
              <a:gd name="connsiteY90" fmla="*/ 1827188 h 2108579"/>
              <a:gd name="connsiteX91" fmla="*/ 1660603 w 12206660"/>
              <a:gd name="connsiteY91" fmla="*/ 1783672 h 2108579"/>
              <a:gd name="connsiteX92" fmla="*/ 1567951 w 12206660"/>
              <a:gd name="connsiteY92" fmla="*/ 1742322 h 2108579"/>
              <a:gd name="connsiteX93" fmla="*/ 1490867 w 12206660"/>
              <a:gd name="connsiteY93" fmla="*/ 1726322 h 2108579"/>
              <a:gd name="connsiteX94" fmla="*/ 1378607 w 12206660"/>
              <a:gd name="connsiteY94" fmla="*/ 1730659 h 2108579"/>
              <a:gd name="connsiteX95" fmla="*/ 1259059 w 12206660"/>
              <a:gd name="connsiteY95" fmla="*/ 1734123 h 2108579"/>
              <a:gd name="connsiteX96" fmla="*/ 1251708 w 12206660"/>
              <a:gd name="connsiteY96" fmla="*/ 1733300 h 2108579"/>
              <a:gd name="connsiteX97" fmla="*/ 1169557 w 12206660"/>
              <a:gd name="connsiteY97" fmla="*/ 1736344 h 2108579"/>
              <a:gd name="connsiteX98" fmla="*/ 1138122 w 12206660"/>
              <a:gd name="connsiteY98" fmla="*/ 1734568 h 2108579"/>
              <a:gd name="connsiteX99" fmla="*/ 1076067 w 12206660"/>
              <a:gd name="connsiteY99" fmla="*/ 1736148 h 2108579"/>
              <a:gd name="connsiteX100" fmla="*/ 1066824 w 12206660"/>
              <a:gd name="connsiteY100" fmla="*/ 1736310 h 2108579"/>
              <a:gd name="connsiteX101" fmla="*/ 1007448 w 12206660"/>
              <a:gd name="connsiteY101" fmla="*/ 1732081 h 2108579"/>
              <a:gd name="connsiteX102" fmla="*/ 1003361 w 12206660"/>
              <a:gd name="connsiteY102" fmla="*/ 1733082 h 2108579"/>
              <a:gd name="connsiteX103" fmla="*/ 968322 w 12206660"/>
              <a:gd name="connsiteY103" fmla="*/ 1731263 h 2108579"/>
              <a:gd name="connsiteX104" fmla="*/ 962548 w 12206660"/>
              <a:gd name="connsiteY104" fmla="*/ 1728988 h 2108579"/>
              <a:gd name="connsiteX105" fmla="*/ 953408 w 12206660"/>
              <a:gd name="connsiteY105" fmla="*/ 1730488 h 2108579"/>
              <a:gd name="connsiteX106" fmla="*/ 908128 w 12206660"/>
              <a:gd name="connsiteY106" fmla="*/ 1728137 h 2108579"/>
              <a:gd name="connsiteX107" fmla="*/ 833588 w 12206660"/>
              <a:gd name="connsiteY107" fmla="*/ 1733553 h 2108579"/>
              <a:gd name="connsiteX108" fmla="*/ 830914 w 12206660"/>
              <a:gd name="connsiteY108" fmla="*/ 1733122 h 2108579"/>
              <a:gd name="connsiteX109" fmla="*/ 830312 w 12206660"/>
              <a:gd name="connsiteY109" fmla="*/ 1732888 h 2108579"/>
              <a:gd name="connsiteX110" fmla="*/ 776294 w 12206660"/>
              <a:gd name="connsiteY110" fmla="*/ 1707489 h 2108579"/>
              <a:gd name="connsiteX111" fmla="*/ 737216 w 12206660"/>
              <a:gd name="connsiteY111" fmla="*/ 1716025 h 2108579"/>
              <a:gd name="connsiteX112" fmla="*/ 735209 w 12206660"/>
              <a:gd name="connsiteY112" fmla="*/ 1717708 h 2108579"/>
              <a:gd name="connsiteX113" fmla="*/ 665774 w 12206660"/>
              <a:gd name="connsiteY113" fmla="*/ 1706526 h 2108579"/>
              <a:gd name="connsiteX114" fmla="*/ 549236 w 12206660"/>
              <a:gd name="connsiteY114" fmla="*/ 1682697 h 2108579"/>
              <a:gd name="connsiteX115" fmla="*/ 513999 w 12206660"/>
              <a:gd name="connsiteY115" fmla="*/ 1692982 h 2108579"/>
              <a:gd name="connsiteX116" fmla="*/ 503342 w 12206660"/>
              <a:gd name="connsiteY116" fmla="*/ 1698273 h 2108579"/>
              <a:gd name="connsiteX117" fmla="*/ 494296 w 12206660"/>
              <a:gd name="connsiteY117" fmla="*/ 1695520 h 2108579"/>
              <a:gd name="connsiteX118" fmla="*/ 325092 w 12206660"/>
              <a:gd name="connsiteY118" fmla="*/ 1640644 h 2108579"/>
              <a:gd name="connsiteX119" fmla="*/ 198138 w 12206660"/>
              <a:gd name="connsiteY119" fmla="*/ 1617751 h 2108579"/>
              <a:gd name="connsiteX120" fmla="*/ 86098 w 12206660"/>
              <a:gd name="connsiteY120" fmla="*/ 1607932 h 2108579"/>
              <a:gd name="connsiteX121" fmla="*/ 44184 w 12206660"/>
              <a:gd name="connsiteY121" fmla="*/ 1607313 h 2108579"/>
              <a:gd name="connsiteX122" fmla="*/ 13371 w 12206660"/>
              <a:gd name="connsiteY122" fmla="*/ 1610350 h 2108579"/>
              <a:gd name="connsiteX123" fmla="*/ 0 w 12206660"/>
              <a:gd name="connsiteY123" fmla="*/ 1610510 h 2108579"/>
              <a:gd name="connsiteX124" fmla="*/ 0 w 12206660"/>
              <a:gd name="connsiteY124" fmla="*/ 0 h 2108579"/>
              <a:gd name="connsiteX0" fmla="*/ 0 w 12206660"/>
              <a:gd name="connsiteY0" fmla="*/ 0 h 2108579"/>
              <a:gd name="connsiteX1" fmla="*/ 12206660 w 12206660"/>
              <a:gd name="connsiteY1" fmla="*/ 0 h 2108579"/>
              <a:gd name="connsiteX2" fmla="*/ 12206660 w 12206660"/>
              <a:gd name="connsiteY2" fmla="*/ 1315165 h 2108579"/>
              <a:gd name="connsiteX3" fmla="*/ 12130964 w 12206660"/>
              <a:gd name="connsiteY3" fmla="*/ 1339850 h 2108579"/>
              <a:gd name="connsiteX4" fmla="*/ 11958545 w 12206660"/>
              <a:gd name="connsiteY4" fmla="*/ 1411821 h 2108579"/>
              <a:gd name="connsiteX5" fmla="*/ 11828206 w 12206660"/>
              <a:gd name="connsiteY5" fmla="*/ 1542042 h 2108579"/>
              <a:gd name="connsiteX6" fmla="*/ 11687543 w 12206660"/>
              <a:gd name="connsiteY6" fmla="*/ 1595775 h 2108579"/>
              <a:gd name="connsiteX7" fmla="*/ 11628936 w 12206660"/>
              <a:gd name="connsiteY7" fmla="*/ 1656443 h 2108579"/>
              <a:gd name="connsiteX8" fmla="*/ 11545833 w 12206660"/>
              <a:gd name="connsiteY8" fmla="*/ 1697459 h 2108579"/>
              <a:gd name="connsiteX9" fmla="*/ 11445870 w 12206660"/>
              <a:gd name="connsiteY9" fmla="*/ 1703056 h 2108579"/>
              <a:gd name="connsiteX10" fmla="*/ 11090520 w 12206660"/>
              <a:gd name="connsiteY10" fmla="*/ 1686262 h 2108579"/>
              <a:gd name="connsiteX11" fmla="*/ 10590357 w 12206660"/>
              <a:gd name="connsiteY11" fmla="*/ 1734739 h 2108579"/>
              <a:gd name="connsiteX12" fmla="*/ 10427550 w 12206660"/>
              <a:gd name="connsiteY12" fmla="*/ 1723283 h 2108579"/>
              <a:gd name="connsiteX13" fmla="*/ 10221962 w 12206660"/>
              <a:gd name="connsiteY13" fmla="*/ 1770606 h 2108579"/>
              <a:gd name="connsiteX14" fmla="*/ 9600512 w 12206660"/>
              <a:gd name="connsiteY14" fmla="*/ 1813153 h 2108579"/>
              <a:gd name="connsiteX15" fmla="*/ 9529106 w 12206660"/>
              <a:gd name="connsiteY15" fmla="*/ 1850439 h 2108579"/>
              <a:gd name="connsiteX16" fmla="*/ 9271842 w 12206660"/>
              <a:gd name="connsiteY16" fmla="*/ 1875315 h 2108579"/>
              <a:gd name="connsiteX17" fmla="*/ 9225506 w 12206660"/>
              <a:gd name="connsiteY17" fmla="*/ 1881941 h 2108579"/>
              <a:gd name="connsiteX18" fmla="*/ 9100281 w 12206660"/>
              <a:gd name="connsiteY18" fmla="*/ 1884656 h 2108579"/>
              <a:gd name="connsiteX19" fmla="*/ 8900390 w 12206660"/>
              <a:gd name="connsiteY19" fmla="*/ 1911736 h 2108579"/>
              <a:gd name="connsiteX20" fmla="*/ 8805076 w 12206660"/>
              <a:gd name="connsiteY20" fmla="*/ 1930950 h 2108579"/>
              <a:gd name="connsiteX21" fmla="*/ 8660979 w 12206660"/>
              <a:gd name="connsiteY21" fmla="*/ 1986491 h 2108579"/>
              <a:gd name="connsiteX22" fmla="*/ 8439350 w 12206660"/>
              <a:gd name="connsiteY22" fmla="*/ 1997254 h 2108579"/>
              <a:gd name="connsiteX23" fmla="*/ 8432642 w 12206660"/>
              <a:gd name="connsiteY23" fmla="*/ 1997810 h 2108579"/>
              <a:gd name="connsiteX24" fmla="*/ 8371517 w 12206660"/>
              <a:gd name="connsiteY24" fmla="*/ 1983592 h 2108579"/>
              <a:gd name="connsiteX25" fmla="*/ 8346496 w 12206660"/>
              <a:gd name="connsiteY25" fmla="*/ 1985898 h 2108579"/>
              <a:gd name="connsiteX26" fmla="*/ 8173419 w 12206660"/>
              <a:gd name="connsiteY26" fmla="*/ 1980061 h 2108579"/>
              <a:gd name="connsiteX27" fmla="*/ 7988001 w 12206660"/>
              <a:gd name="connsiteY27" fmla="*/ 1993298 h 2108579"/>
              <a:gd name="connsiteX28" fmla="*/ 7762847 w 12206660"/>
              <a:gd name="connsiteY28" fmla="*/ 1983378 h 2108579"/>
              <a:gd name="connsiteX29" fmla="*/ 7649590 w 12206660"/>
              <a:gd name="connsiteY29" fmla="*/ 1995082 h 2108579"/>
              <a:gd name="connsiteX30" fmla="*/ 7391485 w 12206660"/>
              <a:gd name="connsiteY30" fmla="*/ 1990689 h 2108579"/>
              <a:gd name="connsiteX31" fmla="*/ 7182125 w 12206660"/>
              <a:gd name="connsiteY31" fmla="*/ 1986276 h 2108579"/>
              <a:gd name="connsiteX32" fmla="*/ 7137063 w 12206660"/>
              <a:gd name="connsiteY32" fmla="*/ 1966342 h 2108579"/>
              <a:gd name="connsiteX33" fmla="*/ 6975664 w 12206660"/>
              <a:gd name="connsiteY33" fmla="*/ 1941415 h 2108579"/>
              <a:gd name="connsiteX34" fmla="*/ 6918157 w 12206660"/>
              <a:gd name="connsiteY34" fmla="*/ 1949114 h 2108579"/>
              <a:gd name="connsiteX35" fmla="*/ 6742119 w 12206660"/>
              <a:gd name="connsiteY35" fmla="*/ 1913977 h 2108579"/>
              <a:gd name="connsiteX36" fmla="*/ 6446722 w 12206660"/>
              <a:gd name="connsiteY36" fmla="*/ 1929799 h 2108579"/>
              <a:gd name="connsiteX37" fmla="*/ 6215683 w 12206660"/>
              <a:gd name="connsiteY37" fmla="*/ 1932752 h 2108579"/>
              <a:gd name="connsiteX38" fmla="*/ 6043801 w 12206660"/>
              <a:gd name="connsiteY38" fmla="*/ 1935488 h 2108579"/>
              <a:gd name="connsiteX39" fmla="*/ 5990268 w 12206660"/>
              <a:gd name="connsiteY39" fmla="*/ 1924208 h 2108579"/>
              <a:gd name="connsiteX40" fmla="*/ 5916174 w 12206660"/>
              <a:gd name="connsiteY40" fmla="*/ 1925627 h 2108579"/>
              <a:gd name="connsiteX41" fmla="*/ 5837671 w 12206660"/>
              <a:gd name="connsiteY41" fmla="*/ 1928614 h 2108579"/>
              <a:gd name="connsiteX42" fmla="*/ 5778111 w 12206660"/>
              <a:gd name="connsiteY42" fmla="*/ 1927598 h 2108579"/>
              <a:gd name="connsiteX43" fmla="*/ 5793501 w 12206660"/>
              <a:gd name="connsiteY43" fmla="*/ 1925689 h 2108579"/>
              <a:gd name="connsiteX44" fmla="*/ 5763512 w 12206660"/>
              <a:gd name="connsiteY44" fmla="*/ 1927350 h 2108579"/>
              <a:gd name="connsiteX45" fmla="*/ 5778111 w 12206660"/>
              <a:gd name="connsiteY45" fmla="*/ 1927598 h 2108579"/>
              <a:gd name="connsiteX46" fmla="*/ 5707844 w 12206660"/>
              <a:gd name="connsiteY46" fmla="*/ 1936318 h 2108579"/>
              <a:gd name="connsiteX47" fmla="*/ 5635699 w 12206660"/>
              <a:gd name="connsiteY47" fmla="*/ 1918775 h 2108579"/>
              <a:gd name="connsiteX48" fmla="*/ 5552028 w 12206660"/>
              <a:gd name="connsiteY48" fmla="*/ 1921042 h 2108579"/>
              <a:gd name="connsiteX49" fmla="*/ 5306651 w 12206660"/>
              <a:gd name="connsiteY49" fmla="*/ 1897681 h 2108579"/>
              <a:gd name="connsiteX50" fmla="*/ 5122594 w 12206660"/>
              <a:gd name="connsiteY50" fmla="*/ 1914605 h 2108579"/>
              <a:gd name="connsiteX51" fmla="*/ 5033716 w 12206660"/>
              <a:gd name="connsiteY51" fmla="*/ 1936212 h 2108579"/>
              <a:gd name="connsiteX52" fmla="*/ 4950107 w 12206660"/>
              <a:gd name="connsiteY52" fmla="*/ 1943113 h 2108579"/>
              <a:gd name="connsiteX53" fmla="*/ 4884929 w 12206660"/>
              <a:gd name="connsiteY53" fmla="*/ 1968857 h 2108579"/>
              <a:gd name="connsiteX54" fmla="*/ 4823229 w 12206660"/>
              <a:gd name="connsiteY54" fmla="*/ 1997913 h 2108579"/>
              <a:gd name="connsiteX55" fmla="*/ 4817440 w 12206660"/>
              <a:gd name="connsiteY55" fmla="*/ 1998572 h 2108579"/>
              <a:gd name="connsiteX56" fmla="*/ 4812500 w 12206660"/>
              <a:gd name="connsiteY56" fmla="*/ 1995382 h 2108579"/>
              <a:gd name="connsiteX57" fmla="*/ 4797658 w 12206660"/>
              <a:gd name="connsiteY57" fmla="*/ 2001605 h 2108579"/>
              <a:gd name="connsiteX58" fmla="*/ 4736224 w 12206660"/>
              <a:gd name="connsiteY58" fmla="*/ 2011282 h 2108579"/>
              <a:gd name="connsiteX59" fmla="*/ 4727725 w 12206660"/>
              <a:gd name="connsiteY59" fmla="*/ 2023413 h 2108579"/>
              <a:gd name="connsiteX60" fmla="*/ 4709088 w 12206660"/>
              <a:gd name="connsiteY60" fmla="*/ 2032088 h 2108579"/>
              <a:gd name="connsiteX61" fmla="*/ 4651499 w 12206660"/>
              <a:gd name="connsiteY61" fmla="*/ 2030726 h 2108579"/>
              <a:gd name="connsiteX62" fmla="*/ 4567628 w 12206660"/>
              <a:gd name="connsiteY62" fmla="*/ 2060047 h 2108579"/>
              <a:gd name="connsiteX63" fmla="*/ 4383708 w 12206660"/>
              <a:gd name="connsiteY63" fmla="*/ 2066118 h 2108579"/>
              <a:gd name="connsiteX64" fmla="*/ 4303173 w 12206660"/>
              <a:gd name="connsiteY64" fmla="*/ 2069280 h 2108579"/>
              <a:gd name="connsiteX65" fmla="*/ 4273747 w 12206660"/>
              <a:gd name="connsiteY65" fmla="*/ 2072119 h 2108579"/>
              <a:gd name="connsiteX66" fmla="*/ 4222473 w 12206660"/>
              <a:gd name="connsiteY66" fmla="*/ 2069712 h 2108579"/>
              <a:gd name="connsiteX67" fmla="*/ 4219526 w 12206660"/>
              <a:gd name="connsiteY67" fmla="*/ 2065381 h 2108579"/>
              <a:gd name="connsiteX68" fmla="*/ 4154454 w 12206660"/>
              <a:gd name="connsiteY68" fmla="*/ 2073653 h 2108579"/>
              <a:gd name="connsiteX69" fmla="*/ 4137325 w 12206660"/>
              <a:gd name="connsiteY69" fmla="*/ 2071476 h 2108579"/>
              <a:gd name="connsiteX70" fmla="*/ 4131292 w 12206660"/>
              <a:gd name="connsiteY70" fmla="*/ 2073038 h 2108579"/>
              <a:gd name="connsiteX71" fmla="*/ 4126289 w 12206660"/>
              <a:gd name="connsiteY71" fmla="*/ 2070072 h 2108579"/>
              <a:gd name="connsiteX72" fmla="*/ 4035752 w 12206660"/>
              <a:gd name="connsiteY72" fmla="*/ 2050461 h 2108579"/>
              <a:gd name="connsiteX73" fmla="*/ 4042929 w 12206660"/>
              <a:gd name="connsiteY73" fmla="*/ 2058060 h 2108579"/>
              <a:gd name="connsiteX74" fmla="*/ 4006345 w 12206660"/>
              <a:gd name="connsiteY74" fmla="*/ 2060685 h 2108579"/>
              <a:gd name="connsiteX75" fmla="*/ 4003002 w 12206660"/>
              <a:gd name="connsiteY75" fmla="*/ 2064449 h 2108579"/>
              <a:gd name="connsiteX76" fmla="*/ 3961828 w 12206660"/>
              <a:gd name="connsiteY76" fmla="*/ 2056928 h 2108579"/>
              <a:gd name="connsiteX77" fmla="*/ 3918758 w 12206660"/>
              <a:gd name="connsiteY77" fmla="*/ 2059343 h 2108579"/>
              <a:gd name="connsiteX78" fmla="*/ 3864386 w 12206660"/>
              <a:gd name="connsiteY78" fmla="*/ 2068800 h 2108579"/>
              <a:gd name="connsiteX79" fmla="*/ 3641656 w 12206660"/>
              <a:gd name="connsiteY79" fmla="*/ 2096939 h 2108579"/>
              <a:gd name="connsiteX80" fmla="*/ 3503442 w 12206660"/>
              <a:gd name="connsiteY80" fmla="*/ 2104905 h 2108579"/>
              <a:gd name="connsiteX81" fmla="*/ 3408303 w 12206660"/>
              <a:gd name="connsiteY81" fmla="*/ 2089456 h 2108579"/>
              <a:gd name="connsiteX82" fmla="*/ 3222720 w 12206660"/>
              <a:gd name="connsiteY82" fmla="*/ 2078146 h 2108579"/>
              <a:gd name="connsiteX83" fmla="*/ 3033055 w 12206660"/>
              <a:gd name="connsiteY83" fmla="*/ 2043338 h 2108579"/>
              <a:gd name="connsiteX84" fmla="*/ 2631240 w 12206660"/>
              <a:gd name="connsiteY84" fmla="*/ 2012594 h 2108579"/>
              <a:gd name="connsiteX85" fmla="*/ 2211074 w 12206660"/>
              <a:gd name="connsiteY85" fmla="*/ 1887295 h 2108579"/>
              <a:gd name="connsiteX86" fmla="*/ 2125611 w 12206660"/>
              <a:gd name="connsiteY86" fmla="*/ 1860133 h 2108579"/>
              <a:gd name="connsiteX87" fmla="*/ 1963340 w 12206660"/>
              <a:gd name="connsiteY87" fmla="*/ 1832202 h 2108579"/>
              <a:gd name="connsiteX88" fmla="*/ 1962517 w 12206660"/>
              <a:gd name="connsiteY88" fmla="*/ 1832186 h 2108579"/>
              <a:gd name="connsiteX89" fmla="*/ 1962517 w 12206660"/>
              <a:gd name="connsiteY89" fmla="*/ 1815487 h 2108579"/>
              <a:gd name="connsiteX90" fmla="*/ 1827774 w 12206660"/>
              <a:gd name="connsiteY90" fmla="*/ 1827188 h 2108579"/>
              <a:gd name="connsiteX91" fmla="*/ 1660603 w 12206660"/>
              <a:gd name="connsiteY91" fmla="*/ 1783672 h 2108579"/>
              <a:gd name="connsiteX92" fmla="*/ 1567951 w 12206660"/>
              <a:gd name="connsiteY92" fmla="*/ 1742322 h 2108579"/>
              <a:gd name="connsiteX93" fmla="*/ 1490867 w 12206660"/>
              <a:gd name="connsiteY93" fmla="*/ 1726322 h 2108579"/>
              <a:gd name="connsiteX94" fmla="*/ 1378607 w 12206660"/>
              <a:gd name="connsiteY94" fmla="*/ 1730659 h 2108579"/>
              <a:gd name="connsiteX95" fmla="*/ 1259059 w 12206660"/>
              <a:gd name="connsiteY95" fmla="*/ 1734123 h 2108579"/>
              <a:gd name="connsiteX96" fmla="*/ 1251708 w 12206660"/>
              <a:gd name="connsiteY96" fmla="*/ 1733300 h 2108579"/>
              <a:gd name="connsiteX97" fmla="*/ 1169557 w 12206660"/>
              <a:gd name="connsiteY97" fmla="*/ 1736344 h 2108579"/>
              <a:gd name="connsiteX98" fmla="*/ 1138122 w 12206660"/>
              <a:gd name="connsiteY98" fmla="*/ 1734568 h 2108579"/>
              <a:gd name="connsiteX99" fmla="*/ 1076067 w 12206660"/>
              <a:gd name="connsiteY99" fmla="*/ 1736148 h 2108579"/>
              <a:gd name="connsiteX100" fmla="*/ 1066824 w 12206660"/>
              <a:gd name="connsiteY100" fmla="*/ 1736310 h 2108579"/>
              <a:gd name="connsiteX101" fmla="*/ 1007448 w 12206660"/>
              <a:gd name="connsiteY101" fmla="*/ 1732081 h 2108579"/>
              <a:gd name="connsiteX102" fmla="*/ 1003361 w 12206660"/>
              <a:gd name="connsiteY102" fmla="*/ 1733082 h 2108579"/>
              <a:gd name="connsiteX103" fmla="*/ 968322 w 12206660"/>
              <a:gd name="connsiteY103" fmla="*/ 1731263 h 2108579"/>
              <a:gd name="connsiteX104" fmla="*/ 962548 w 12206660"/>
              <a:gd name="connsiteY104" fmla="*/ 1728988 h 2108579"/>
              <a:gd name="connsiteX105" fmla="*/ 953408 w 12206660"/>
              <a:gd name="connsiteY105" fmla="*/ 1730488 h 2108579"/>
              <a:gd name="connsiteX106" fmla="*/ 908128 w 12206660"/>
              <a:gd name="connsiteY106" fmla="*/ 1728137 h 2108579"/>
              <a:gd name="connsiteX107" fmla="*/ 833588 w 12206660"/>
              <a:gd name="connsiteY107" fmla="*/ 1733553 h 2108579"/>
              <a:gd name="connsiteX108" fmla="*/ 830914 w 12206660"/>
              <a:gd name="connsiteY108" fmla="*/ 1733122 h 2108579"/>
              <a:gd name="connsiteX109" fmla="*/ 830312 w 12206660"/>
              <a:gd name="connsiteY109" fmla="*/ 1732888 h 2108579"/>
              <a:gd name="connsiteX110" fmla="*/ 776294 w 12206660"/>
              <a:gd name="connsiteY110" fmla="*/ 1707489 h 2108579"/>
              <a:gd name="connsiteX111" fmla="*/ 737216 w 12206660"/>
              <a:gd name="connsiteY111" fmla="*/ 1716025 h 2108579"/>
              <a:gd name="connsiteX112" fmla="*/ 735209 w 12206660"/>
              <a:gd name="connsiteY112" fmla="*/ 1717708 h 2108579"/>
              <a:gd name="connsiteX113" fmla="*/ 665774 w 12206660"/>
              <a:gd name="connsiteY113" fmla="*/ 1706526 h 2108579"/>
              <a:gd name="connsiteX114" fmla="*/ 549236 w 12206660"/>
              <a:gd name="connsiteY114" fmla="*/ 1682697 h 2108579"/>
              <a:gd name="connsiteX115" fmla="*/ 513999 w 12206660"/>
              <a:gd name="connsiteY115" fmla="*/ 1692982 h 2108579"/>
              <a:gd name="connsiteX116" fmla="*/ 503342 w 12206660"/>
              <a:gd name="connsiteY116" fmla="*/ 1698273 h 2108579"/>
              <a:gd name="connsiteX117" fmla="*/ 494296 w 12206660"/>
              <a:gd name="connsiteY117" fmla="*/ 1695520 h 2108579"/>
              <a:gd name="connsiteX118" fmla="*/ 325092 w 12206660"/>
              <a:gd name="connsiteY118" fmla="*/ 1640644 h 2108579"/>
              <a:gd name="connsiteX119" fmla="*/ 198138 w 12206660"/>
              <a:gd name="connsiteY119" fmla="*/ 1617751 h 2108579"/>
              <a:gd name="connsiteX120" fmla="*/ 86098 w 12206660"/>
              <a:gd name="connsiteY120" fmla="*/ 1607932 h 2108579"/>
              <a:gd name="connsiteX121" fmla="*/ 44184 w 12206660"/>
              <a:gd name="connsiteY121" fmla="*/ 1607313 h 2108579"/>
              <a:gd name="connsiteX122" fmla="*/ 13371 w 12206660"/>
              <a:gd name="connsiteY122" fmla="*/ 1610350 h 2108579"/>
              <a:gd name="connsiteX123" fmla="*/ 0 w 12206660"/>
              <a:gd name="connsiteY123" fmla="*/ 1610510 h 2108579"/>
              <a:gd name="connsiteX124" fmla="*/ 0 w 12206660"/>
              <a:gd name="connsiteY124" fmla="*/ 0 h 2108579"/>
              <a:gd name="connsiteX0" fmla="*/ 0 w 12206660"/>
              <a:gd name="connsiteY0" fmla="*/ 0 h 2108579"/>
              <a:gd name="connsiteX1" fmla="*/ 12206660 w 12206660"/>
              <a:gd name="connsiteY1" fmla="*/ 0 h 2108579"/>
              <a:gd name="connsiteX2" fmla="*/ 12206660 w 12206660"/>
              <a:gd name="connsiteY2" fmla="*/ 1315165 h 2108579"/>
              <a:gd name="connsiteX3" fmla="*/ 12130964 w 12206660"/>
              <a:gd name="connsiteY3" fmla="*/ 1339850 h 2108579"/>
              <a:gd name="connsiteX4" fmla="*/ 11958545 w 12206660"/>
              <a:gd name="connsiteY4" fmla="*/ 1411821 h 2108579"/>
              <a:gd name="connsiteX5" fmla="*/ 11828206 w 12206660"/>
              <a:gd name="connsiteY5" fmla="*/ 1542042 h 2108579"/>
              <a:gd name="connsiteX6" fmla="*/ 11687543 w 12206660"/>
              <a:gd name="connsiteY6" fmla="*/ 1595775 h 2108579"/>
              <a:gd name="connsiteX7" fmla="*/ 11628936 w 12206660"/>
              <a:gd name="connsiteY7" fmla="*/ 1656443 h 2108579"/>
              <a:gd name="connsiteX8" fmla="*/ 11545833 w 12206660"/>
              <a:gd name="connsiteY8" fmla="*/ 1697459 h 2108579"/>
              <a:gd name="connsiteX9" fmla="*/ 11445870 w 12206660"/>
              <a:gd name="connsiteY9" fmla="*/ 1703056 h 2108579"/>
              <a:gd name="connsiteX10" fmla="*/ 11090520 w 12206660"/>
              <a:gd name="connsiteY10" fmla="*/ 1686262 h 2108579"/>
              <a:gd name="connsiteX11" fmla="*/ 10590357 w 12206660"/>
              <a:gd name="connsiteY11" fmla="*/ 1734739 h 2108579"/>
              <a:gd name="connsiteX12" fmla="*/ 10427550 w 12206660"/>
              <a:gd name="connsiteY12" fmla="*/ 1723283 h 2108579"/>
              <a:gd name="connsiteX13" fmla="*/ 10221962 w 12206660"/>
              <a:gd name="connsiteY13" fmla="*/ 1770606 h 2108579"/>
              <a:gd name="connsiteX14" fmla="*/ 9600512 w 12206660"/>
              <a:gd name="connsiteY14" fmla="*/ 1813153 h 2108579"/>
              <a:gd name="connsiteX15" fmla="*/ 9529106 w 12206660"/>
              <a:gd name="connsiteY15" fmla="*/ 1850439 h 2108579"/>
              <a:gd name="connsiteX16" fmla="*/ 9271842 w 12206660"/>
              <a:gd name="connsiteY16" fmla="*/ 1875315 h 2108579"/>
              <a:gd name="connsiteX17" fmla="*/ 9225506 w 12206660"/>
              <a:gd name="connsiteY17" fmla="*/ 1881941 h 2108579"/>
              <a:gd name="connsiteX18" fmla="*/ 9100281 w 12206660"/>
              <a:gd name="connsiteY18" fmla="*/ 1884656 h 2108579"/>
              <a:gd name="connsiteX19" fmla="*/ 8900390 w 12206660"/>
              <a:gd name="connsiteY19" fmla="*/ 1911736 h 2108579"/>
              <a:gd name="connsiteX20" fmla="*/ 8805076 w 12206660"/>
              <a:gd name="connsiteY20" fmla="*/ 1930950 h 2108579"/>
              <a:gd name="connsiteX21" fmla="*/ 8660979 w 12206660"/>
              <a:gd name="connsiteY21" fmla="*/ 1986491 h 2108579"/>
              <a:gd name="connsiteX22" fmla="*/ 8439350 w 12206660"/>
              <a:gd name="connsiteY22" fmla="*/ 1997254 h 2108579"/>
              <a:gd name="connsiteX23" fmla="*/ 8432642 w 12206660"/>
              <a:gd name="connsiteY23" fmla="*/ 1997810 h 2108579"/>
              <a:gd name="connsiteX24" fmla="*/ 8371517 w 12206660"/>
              <a:gd name="connsiteY24" fmla="*/ 1983592 h 2108579"/>
              <a:gd name="connsiteX25" fmla="*/ 8346496 w 12206660"/>
              <a:gd name="connsiteY25" fmla="*/ 1985898 h 2108579"/>
              <a:gd name="connsiteX26" fmla="*/ 8173419 w 12206660"/>
              <a:gd name="connsiteY26" fmla="*/ 1980061 h 2108579"/>
              <a:gd name="connsiteX27" fmla="*/ 7988001 w 12206660"/>
              <a:gd name="connsiteY27" fmla="*/ 1993298 h 2108579"/>
              <a:gd name="connsiteX28" fmla="*/ 7762847 w 12206660"/>
              <a:gd name="connsiteY28" fmla="*/ 1983378 h 2108579"/>
              <a:gd name="connsiteX29" fmla="*/ 7649590 w 12206660"/>
              <a:gd name="connsiteY29" fmla="*/ 1995082 h 2108579"/>
              <a:gd name="connsiteX30" fmla="*/ 7391485 w 12206660"/>
              <a:gd name="connsiteY30" fmla="*/ 1990689 h 2108579"/>
              <a:gd name="connsiteX31" fmla="*/ 7182125 w 12206660"/>
              <a:gd name="connsiteY31" fmla="*/ 1986276 h 2108579"/>
              <a:gd name="connsiteX32" fmla="*/ 7137063 w 12206660"/>
              <a:gd name="connsiteY32" fmla="*/ 1966342 h 2108579"/>
              <a:gd name="connsiteX33" fmla="*/ 6975664 w 12206660"/>
              <a:gd name="connsiteY33" fmla="*/ 1941415 h 2108579"/>
              <a:gd name="connsiteX34" fmla="*/ 6918157 w 12206660"/>
              <a:gd name="connsiteY34" fmla="*/ 1949114 h 2108579"/>
              <a:gd name="connsiteX35" fmla="*/ 6742119 w 12206660"/>
              <a:gd name="connsiteY35" fmla="*/ 1913977 h 2108579"/>
              <a:gd name="connsiteX36" fmla="*/ 6446722 w 12206660"/>
              <a:gd name="connsiteY36" fmla="*/ 1929799 h 2108579"/>
              <a:gd name="connsiteX37" fmla="*/ 6215683 w 12206660"/>
              <a:gd name="connsiteY37" fmla="*/ 1932752 h 2108579"/>
              <a:gd name="connsiteX38" fmla="*/ 6043801 w 12206660"/>
              <a:gd name="connsiteY38" fmla="*/ 1935488 h 2108579"/>
              <a:gd name="connsiteX39" fmla="*/ 5990268 w 12206660"/>
              <a:gd name="connsiteY39" fmla="*/ 1924208 h 2108579"/>
              <a:gd name="connsiteX40" fmla="*/ 5916174 w 12206660"/>
              <a:gd name="connsiteY40" fmla="*/ 1925627 h 2108579"/>
              <a:gd name="connsiteX41" fmla="*/ 5837671 w 12206660"/>
              <a:gd name="connsiteY41" fmla="*/ 1928614 h 2108579"/>
              <a:gd name="connsiteX42" fmla="*/ 5778111 w 12206660"/>
              <a:gd name="connsiteY42" fmla="*/ 1927598 h 2108579"/>
              <a:gd name="connsiteX43" fmla="*/ 5793501 w 12206660"/>
              <a:gd name="connsiteY43" fmla="*/ 1925689 h 2108579"/>
              <a:gd name="connsiteX44" fmla="*/ 5763512 w 12206660"/>
              <a:gd name="connsiteY44" fmla="*/ 1927350 h 2108579"/>
              <a:gd name="connsiteX45" fmla="*/ 5778111 w 12206660"/>
              <a:gd name="connsiteY45" fmla="*/ 1927598 h 2108579"/>
              <a:gd name="connsiteX46" fmla="*/ 5707844 w 12206660"/>
              <a:gd name="connsiteY46" fmla="*/ 1936318 h 2108579"/>
              <a:gd name="connsiteX47" fmla="*/ 5635699 w 12206660"/>
              <a:gd name="connsiteY47" fmla="*/ 1918775 h 2108579"/>
              <a:gd name="connsiteX48" fmla="*/ 5552028 w 12206660"/>
              <a:gd name="connsiteY48" fmla="*/ 1921042 h 2108579"/>
              <a:gd name="connsiteX49" fmla="*/ 5356773 w 12206660"/>
              <a:gd name="connsiteY49" fmla="*/ 1922802 h 2108579"/>
              <a:gd name="connsiteX50" fmla="*/ 5122594 w 12206660"/>
              <a:gd name="connsiteY50" fmla="*/ 1914605 h 2108579"/>
              <a:gd name="connsiteX51" fmla="*/ 5033716 w 12206660"/>
              <a:gd name="connsiteY51" fmla="*/ 1936212 h 2108579"/>
              <a:gd name="connsiteX52" fmla="*/ 4950107 w 12206660"/>
              <a:gd name="connsiteY52" fmla="*/ 1943113 h 2108579"/>
              <a:gd name="connsiteX53" fmla="*/ 4884929 w 12206660"/>
              <a:gd name="connsiteY53" fmla="*/ 1968857 h 2108579"/>
              <a:gd name="connsiteX54" fmla="*/ 4823229 w 12206660"/>
              <a:gd name="connsiteY54" fmla="*/ 1997913 h 2108579"/>
              <a:gd name="connsiteX55" fmla="*/ 4817440 w 12206660"/>
              <a:gd name="connsiteY55" fmla="*/ 1998572 h 2108579"/>
              <a:gd name="connsiteX56" fmla="*/ 4812500 w 12206660"/>
              <a:gd name="connsiteY56" fmla="*/ 1995382 h 2108579"/>
              <a:gd name="connsiteX57" fmla="*/ 4797658 w 12206660"/>
              <a:gd name="connsiteY57" fmla="*/ 2001605 h 2108579"/>
              <a:gd name="connsiteX58" fmla="*/ 4736224 w 12206660"/>
              <a:gd name="connsiteY58" fmla="*/ 2011282 h 2108579"/>
              <a:gd name="connsiteX59" fmla="*/ 4727725 w 12206660"/>
              <a:gd name="connsiteY59" fmla="*/ 2023413 h 2108579"/>
              <a:gd name="connsiteX60" fmla="*/ 4709088 w 12206660"/>
              <a:gd name="connsiteY60" fmla="*/ 2032088 h 2108579"/>
              <a:gd name="connsiteX61" fmla="*/ 4651499 w 12206660"/>
              <a:gd name="connsiteY61" fmla="*/ 2030726 h 2108579"/>
              <a:gd name="connsiteX62" fmla="*/ 4567628 w 12206660"/>
              <a:gd name="connsiteY62" fmla="*/ 2060047 h 2108579"/>
              <a:gd name="connsiteX63" fmla="*/ 4383708 w 12206660"/>
              <a:gd name="connsiteY63" fmla="*/ 2066118 h 2108579"/>
              <a:gd name="connsiteX64" fmla="*/ 4303173 w 12206660"/>
              <a:gd name="connsiteY64" fmla="*/ 2069280 h 2108579"/>
              <a:gd name="connsiteX65" fmla="*/ 4273747 w 12206660"/>
              <a:gd name="connsiteY65" fmla="*/ 2072119 h 2108579"/>
              <a:gd name="connsiteX66" fmla="*/ 4222473 w 12206660"/>
              <a:gd name="connsiteY66" fmla="*/ 2069712 h 2108579"/>
              <a:gd name="connsiteX67" fmla="*/ 4219526 w 12206660"/>
              <a:gd name="connsiteY67" fmla="*/ 2065381 h 2108579"/>
              <a:gd name="connsiteX68" fmla="*/ 4154454 w 12206660"/>
              <a:gd name="connsiteY68" fmla="*/ 2073653 h 2108579"/>
              <a:gd name="connsiteX69" fmla="*/ 4137325 w 12206660"/>
              <a:gd name="connsiteY69" fmla="*/ 2071476 h 2108579"/>
              <a:gd name="connsiteX70" fmla="*/ 4131292 w 12206660"/>
              <a:gd name="connsiteY70" fmla="*/ 2073038 h 2108579"/>
              <a:gd name="connsiteX71" fmla="*/ 4126289 w 12206660"/>
              <a:gd name="connsiteY71" fmla="*/ 2070072 h 2108579"/>
              <a:gd name="connsiteX72" fmla="*/ 4035752 w 12206660"/>
              <a:gd name="connsiteY72" fmla="*/ 2050461 h 2108579"/>
              <a:gd name="connsiteX73" fmla="*/ 4042929 w 12206660"/>
              <a:gd name="connsiteY73" fmla="*/ 2058060 h 2108579"/>
              <a:gd name="connsiteX74" fmla="*/ 4006345 w 12206660"/>
              <a:gd name="connsiteY74" fmla="*/ 2060685 h 2108579"/>
              <a:gd name="connsiteX75" fmla="*/ 4003002 w 12206660"/>
              <a:gd name="connsiteY75" fmla="*/ 2064449 h 2108579"/>
              <a:gd name="connsiteX76" fmla="*/ 3961828 w 12206660"/>
              <a:gd name="connsiteY76" fmla="*/ 2056928 h 2108579"/>
              <a:gd name="connsiteX77" fmla="*/ 3918758 w 12206660"/>
              <a:gd name="connsiteY77" fmla="*/ 2059343 h 2108579"/>
              <a:gd name="connsiteX78" fmla="*/ 3864386 w 12206660"/>
              <a:gd name="connsiteY78" fmla="*/ 2068800 h 2108579"/>
              <a:gd name="connsiteX79" fmla="*/ 3641656 w 12206660"/>
              <a:gd name="connsiteY79" fmla="*/ 2096939 h 2108579"/>
              <a:gd name="connsiteX80" fmla="*/ 3503442 w 12206660"/>
              <a:gd name="connsiteY80" fmla="*/ 2104905 h 2108579"/>
              <a:gd name="connsiteX81" fmla="*/ 3408303 w 12206660"/>
              <a:gd name="connsiteY81" fmla="*/ 2089456 h 2108579"/>
              <a:gd name="connsiteX82" fmla="*/ 3222720 w 12206660"/>
              <a:gd name="connsiteY82" fmla="*/ 2078146 h 2108579"/>
              <a:gd name="connsiteX83" fmla="*/ 3033055 w 12206660"/>
              <a:gd name="connsiteY83" fmla="*/ 2043338 h 2108579"/>
              <a:gd name="connsiteX84" fmla="*/ 2631240 w 12206660"/>
              <a:gd name="connsiteY84" fmla="*/ 2012594 h 2108579"/>
              <a:gd name="connsiteX85" fmla="*/ 2211074 w 12206660"/>
              <a:gd name="connsiteY85" fmla="*/ 1887295 h 2108579"/>
              <a:gd name="connsiteX86" fmla="*/ 2125611 w 12206660"/>
              <a:gd name="connsiteY86" fmla="*/ 1860133 h 2108579"/>
              <a:gd name="connsiteX87" fmla="*/ 1963340 w 12206660"/>
              <a:gd name="connsiteY87" fmla="*/ 1832202 h 2108579"/>
              <a:gd name="connsiteX88" fmla="*/ 1962517 w 12206660"/>
              <a:gd name="connsiteY88" fmla="*/ 1832186 h 2108579"/>
              <a:gd name="connsiteX89" fmla="*/ 1962517 w 12206660"/>
              <a:gd name="connsiteY89" fmla="*/ 1815487 h 2108579"/>
              <a:gd name="connsiteX90" fmla="*/ 1827774 w 12206660"/>
              <a:gd name="connsiteY90" fmla="*/ 1827188 h 2108579"/>
              <a:gd name="connsiteX91" fmla="*/ 1660603 w 12206660"/>
              <a:gd name="connsiteY91" fmla="*/ 1783672 h 2108579"/>
              <a:gd name="connsiteX92" fmla="*/ 1567951 w 12206660"/>
              <a:gd name="connsiteY92" fmla="*/ 1742322 h 2108579"/>
              <a:gd name="connsiteX93" fmla="*/ 1490867 w 12206660"/>
              <a:gd name="connsiteY93" fmla="*/ 1726322 h 2108579"/>
              <a:gd name="connsiteX94" fmla="*/ 1378607 w 12206660"/>
              <a:gd name="connsiteY94" fmla="*/ 1730659 h 2108579"/>
              <a:gd name="connsiteX95" fmla="*/ 1259059 w 12206660"/>
              <a:gd name="connsiteY95" fmla="*/ 1734123 h 2108579"/>
              <a:gd name="connsiteX96" fmla="*/ 1251708 w 12206660"/>
              <a:gd name="connsiteY96" fmla="*/ 1733300 h 2108579"/>
              <a:gd name="connsiteX97" fmla="*/ 1169557 w 12206660"/>
              <a:gd name="connsiteY97" fmla="*/ 1736344 h 2108579"/>
              <a:gd name="connsiteX98" fmla="*/ 1138122 w 12206660"/>
              <a:gd name="connsiteY98" fmla="*/ 1734568 h 2108579"/>
              <a:gd name="connsiteX99" fmla="*/ 1076067 w 12206660"/>
              <a:gd name="connsiteY99" fmla="*/ 1736148 h 2108579"/>
              <a:gd name="connsiteX100" fmla="*/ 1066824 w 12206660"/>
              <a:gd name="connsiteY100" fmla="*/ 1736310 h 2108579"/>
              <a:gd name="connsiteX101" fmla="*/ 1007448 w 12206660"/>
              <a:gd name="connsiteY101" fmla="*/ 1732081 h 2108579"/>
              <a:gd name="connsiteX102" fmla="*/ 1003361 w 12206660"/>
              <a:gd name="connsiteY102" fmla="*/ 1733082 h 2108579"/>
              <a:gd name="connsiteX103" fmla="*/ 968322 w 12206660"/>
              <a:gd name="connsiteY103" fmla="*/ 1731263 h 2108579"/>
              <a:gd name="connsiteX104" fmla="*/ 962548 w 12206660"/>
              <a:gd name="connsiteY104" fmla="*/ 1728988 h 2108579"/>
              <a:gd name="connsiteX105" fmla="*/ 953408 w 12206660"/>
              <a:gd name="connsiteY105" fmla="*/ 1730488 h 2108579"/>
              <a:gd name="connsiteX106" fmla="*/ 908128 w 12206660"/>
              <a:gd name="connsiteY106" fmla="*/ 1728137 h 2108579"/>
              <a:gd name="connsiteX107" fmla="*/ 833588 w 12206660"/>
              <a:gd name="connsiteY107" fmla="*/ 1733553 h 2108579"/>
              <a:gd name="connsiteX108" fmla="*/ 830914 w 12206660"/>
              <a:gd name="connsiteY108" fmla="*/ 1733122 h 2108579"/>
              <a:gd name="connsiteX109" fmla="*/ 830312 w 12206660"/>
              <a:gd name="connsiteY109" fmla="*/ 1732888 h 2108579"/>
              <a:gd name="connsiteX110" fmla="*/ 776294 w 12206660"/>
              <a:gd name="connsiteY110" fmla="*/ 1707489 h 2108579"/>
              <a:gd name="connsiteX111" fmla="*/ 737216 w 12206660"/>
              <a:gd name="connsiteY111" fmla="*/ 1716025 h 2108579"/>
              <a:gd name="connsiteX112" fmla="*/ 735209 w 12206660"/>
              <a:gd name="connsiteY112" fmla="*/ 1717708 h 2108579"/>
              <a:gd name="connsiteX113" fmla="*/ 665774 w 12206660"/>
              <a:gd name="connsiteY113" fmla="*/ 1706526 h 2108579"/>
              <a:gd name="connsiteX114" fmla="*/ 549236 w 12206660"/>
              <a:gd name="connsiteY114" fmla="*/ 1682697 h 2108579"/>
              <a:gd name="connsiteX115" fmla="*/ 513999 w 12206660"/>
              <a:gd name="connsiteY115" fmla="*/ 1692982 h 2108579"/>
              <a:gd name="connsiteX116" fmla="*/ 503342 w 12206660"/>
              <a:gd name="connsiteY116" fmla="*/ 1698273 h 2108579"/>
              <a:gd name="connsiteX117" fmla="*/ 494296 w 12206660"/>
              <a:gd name="connsiteY117" fmla="*/ 1695520 h 2108579"/>
              <a:gd name="connsiteX118" fmla="*/ 325092 w 12206660"/>
              <a:gd name="connsiteY118" fmla="*/ 1640644 h 2108579"/>
              <a:gd name="connsiteX119" fmla="*/ 198138 w 12206660"/>
              <a:gd name="connsiteY119" fmla="*/ 1617751 h 2108579"/>
              <a:gd name="connsiteX120" fmla="*/ 86098 w 12206660"/>
              <a:gd name="connsiteY120" fmla="*/ 1607932 h 2108579"/>
              <a:gd name="connsiteX121" fmla="*/ 44184 w 12206660"/>
              <a:gd name="connsiteY121" fmla="*/ 1607313 h 2108579"/>
              <a:gd name="connsiteX122" fmla="*/ 13371 w 12206660"/>
              <a:gd name="connsiteY122" fmla="*/ 1610350 h 2108579"/>
              <a:gd name="connsiteX123" fmla="*/ 0 w 12206660"/>
              <a:gd name="connsiteY123" fmla="*/ 1610510 h 2108579"/>
              <a:gd name="connsiteX124" fmla="*/ 0 w 12206660"/>
              <a:gd name="connsiteY124" fmla="*/ 0 h 2108579"/>
              <a:gd name="connsiteX0" fmla="*/ 0 w 12206660"/>
              <a:gd name="connsiteY0" fmla="*/ 0 h 2108579"/>
              <a:gd name="connsiteX1" fmla="*/ 12206660 w 12206660"/>
              <a:gd name="connsiteY1" fmla="*/ 0 h 2108579"/>
              <a:gd name="connsiteX2" fmla="*/ 12206660 w 12206660"/>
              <a:gd name="connsiteY2" fmla="*/ 1315165 h 2108579"/>
              <a:gd name="connsiteX3" fmla="*/ 12130964 w 12206660"/>
              <a:gd name="connsiteY3" fmla="*/ 1339850 h 2108579"/>
              <a:gd name="connsiteX4" fmla="*/ 11958545 w 12206660"/>
              <a:gd name="connsiteY4" fmla="*/ 1411821 h 2108579"/>
              <a:gd name="connsiteX5" fmla="*/ 11828206 w 12206660"/>
              <a:gd name="connsiteY5" fmla="*/ 1542042 h 2108579"/>
              <a:gd name="connsiteX6" fmla="*/ 11687543 w 12206660"/>
              <a:gd name="connsiteY6" fmla="*/ 1595775 h 2108579"/>
              <a:gd name="connsiteX7" fmla="*/ 11628936 w 12206660"/>
              <a:gd name="connsiteY7" fmla="*/ 1656443 h 2108579"/>
              <a:gd name="connsiteX8" fmla="*/ 11545833 w 12206660"/>
              <a:gd name="connsiteY8" fmla="*/ 1697459 h 2108579"/>
              <a:gd name="connsiteX9" fmla="*/ 11445870 w 12206660"/>
              <a:gd name="connsiteY9" fmla="*/ 1703056 h 2108579"/>
              <a:gd name="connsiteX10" fmla="*/ 11090520 w 12206660"/>
              <a:gd name="connsiteY10" fmla="*/ 1686262 h 2108579"/>
              <a:gd name="connsiteX11" fmla="*/ 10590357 w 12206660"/>
              <a:gd name="connsiteY11" fmla="*/ 1734739 h 2108579"/>
              <a:gd name="connsiteX12" fmla="*/ 10427550 w 12206660"/>
              <a:gd name="connsiteY12" fmla="*/ 1723283 h 2108579"/>
              <a:gd name="connsiteX13" fmla="*/ 10221962 w 12206660"/>
              <a:gd name="connsiteY13" fmla="*/ 1770606 h 2108579"/>
              <a:gd name="connsiteX14" fmla="*/ 9600512 w 12206660"/>
              <a:gd name="connsiteY14" fmla="*/ 1813153 h 2108579"/>
              <a:gd name="connsiteX15" fmla="*/ 9529106 w 12206660"/>
              <a:gd name="connsiteY15" fmla="*/ 1850439 h 2108579"/>
              <a:gd name="connsiteX16" fmla="*/ 9271842 w 12206660"/>
              <a:gd name="connsiteY16" fmla="*/ 1875315 h 2108579"/>
              <a:gd name="connsiteX17" fmla="*/ 9225506 w 12206660"/>
              <a:gd name="connsiteY17" fmla="*/ 1881941 h 2108579"/>
              <a:gd name="connsiteX18" fmla="*/ 9100281 w 12206660"/>
              <a:gd name="connsiteY18" fmla="*/ 1884656 h 2108579"/>
              <a:gd name="connsiteX19" fmla="*/ 8900390 w 12206660"/>
              <a:gd name="connsiteY19" fmla="*/ 1911736 h 2108579"/>
              <a:gd name="connsiteX20" fmla="*/ 8805076 w 12206660"/>
              <a:gd name="connsiteY20" fmla="*/ 1930950 h 2108579"/>
              <a:gd name="connsiteX21" fmla="*/ 8660979 w 12206660"/>
              <a:gd name="connsiteY21" fmla="*/ 1986491 h 2108579"/>
              <a:gd name="connsiteX22" fmla="*/ 8439350 w 12206660"/>
              <a:gd name="connsiteY22" fmla="*/ 1997254 h 2108579"/>
              <a:gd name="connsiteX23" fmla="*/ 8432642 w 12206660"/>
              <a:gd name="connsiteY23" fmla="*/ 1997810 h 2108579"/>
              <a:gd name="connsiteX24" fmla="*/ 8371517 w 12206660"/>
              <a:gd name="connsiteY24" fmla="*/ 1983592 h 2108579"/>
              <a:gd name="connsiteX25" fmla="*/ 8346496 w 12206660"/>
              <a:gd name="connsiteY25" fmla="*/ 1985898 h 2108579"/>
              <a:gd name="connsiteX26" fmla="*/ 8173419 w 12206660"/>
              <a:gd name="connsiteY26" fmla="*/ 1980061 h 2108579"/>
              <a:gd name="connsiteX27" fmla="*/ 7988001 w 12206660"/>
              <a:gd name="connsiteY27" fmla="*/ 1993298 h 2108579"/>
              <a:gd name="connsiteX28" fmla="*/ 7762847 w 12206660"/>
              <a:gd name="connsiteY28" fmla="*/ 1983378 h 2108579"/>
              <a:gd name="connsiteX29" fmla="*/ 7649590 w 12206660"/>
              <a:gd name="connsiteY29" fmla="*/ 1995082 h 2108579"/>
              <a:gd name="connsiteX30" fmla="*/ 7391485 w 12206660"/>
              <a:gd name="connsiteY30" fmla="*/ 1990689 h 2108579"/>
              <a:gd name="connsiteX31" fmla="*/ 7182125 w 12206660"/>
              <a:gd name="connsiteY31" fmla="*/ 1986276 h 2108579"/>
              <a:gd name="connsiteX32" fmla="*/ 7137063 w 12206660"/>
              <a:gd name="connsiteY32" fmla="*/ 1966342 h 2108579"/>
              <a:gd name="connsiteX33" fmla="*/ 6975664 w 12206660"/>
              <a:gd name="connsiteY33" fmla="*/ 1941415 h 2108579"/>
              <a:gd name="connsiteX34" fmla="*/ 6918157 w 12206660"/>
              <a:gd name="connsiteY34" fmla="*/ 1949114 h 2108579"/>
              <a:gd name="connsiteX35" fmla="*/ 6742119 w 12206660"/>
              <a:gd name="connsiteY35" fmla="*/ 1913977 h 2108579"/>
              <a:gd name="connsiteX36" fmla="*/ 6446722 w 12206660"/>
              <a:gd name="connsiteY36" fmla="*/ 1929799 h 2108579"/>
              <a:gd name="connsiteX37" fmla="*/ 6215683 w 12206660"/>
              <a:gd name="connsiteY37" fmla="*/ 1932752 h 2108579"/>
              <a:gd name="connsiteX38" fmla="*/ 6043801 w 12206660"/>
              <a:gd name="connsiteY38" fmla="*/ 1935488 h 2108579"/>
              <a:gd name="connsiteX39" fmla="*/ 5990268 w 12206660"/>
              <a:gd name="connsiteY39" fmla="*/ 1924208 h 2108579"/>
              <a:gd name="connsiteX40" fmla="*/ 5916174 w 12206660"/>
              <a:gd name="connsiteY40" fmla="*/ 1925627 h 2108579"/>
              <a:gd name="connsiteX41" fmla="*/ 5837671 w 12206660"/>
              <a:gd name="connsiteY41" fmla="*/ 1928614 h 2108579"/>
              <a:gd name="connsiteX42" fmla="*/ 5778111 w 12206660"/>
              <a:gd name="connsiteY42" fmla="*/ 1927598 h 2108579"/>
              <a:gd name="connsiteX43" fmla="*/ 5793501 w 12206660"/>
              <a:gd name="connsiteY43" fmla="*/ 1925689 h 2108579"/>
              <a:gd name="connsiteX44" fmla="*/ 5763512 w 12206660"/>
              <a:gd name="connsiteY44" fmla="*/ 1927350 h 2108579"/>
              <a:gd name="connsiteX45" fmla="*/ 5778111 w 12206660"/>
              <a:gd name="connsiteY45" fmla="*/ 1927598 h 2108579"/>
              <a:gd name="connsiteX46" fmla="*/ 5707844 w 12206660"/>
              <a:gd name="connsiteY46" fmla="*/ 1936318 h 2108579"/>
              <a:gd name="connsiteX47" fmla="*/ 5635699 w 12206660"/>
              <a:gd name="connsiteY47" fmla="*/ 1918775 h 2108579"/>
              <a:gd name="connsiteX48" fmla="*/ 5552028 w 12206660"/>
              <a:gd name="connsiteY48" fmla="*/ 1921042 h 2108579"/>
              <a:gd name="connsiteX49" fmla="*/ 5356773 w 12206660"/>
              <a:gd name="connsiteY49" fmla="*/ 1922802 h 2108579"/>
              <a:gd name="connsiteX50" fmla="*/ 5152667 w 12206660"/>
              <a:gd name="connsiteY50" fmla="*/ 1929678 h 2108579"/>
              <a:gd name="connsiteX51" fmla="*/ 5033716 w 12206660"/>
              <a:gd name="connsiteY51" fmla="*/ 1936212 h 2108579"/>
              <a:gd name="connsiteX52" fmla="*/ 4950107 w 12206660"/>
              <a:gd name="connsiteY52" fmla="*/ 1943113 h 2108579"/>
              <a:gd name="connsiteX53" fmla="*/ 4884929 w 12206660"/>
              <a:gd name="connsiteY53" fmla="*/ 1968857 h 2108579"/>
              <a:gd name="connsiteX54" fmla="*/ 4823229 w 12206660"/>
              <a:gd name="connsiteY54" fmla="*/ 1997913 h 2108579"/>
              <a:gd name="connsiteX55" fmla="*/ 4817440 w 12206660"/>
              <a:gd name="connsiteY55" fmla="*/ 1998572 h 2108579"/>
              <a:gd name="connsiteX56" fmla="*/ 4812500 w 12206660"/>
              <a:gd name="connsiteY56" fmla="*/ 1995382 h 2108579"/>
              <a:gd name="connsiteX57" fmla="*/ 4797658 w 12206660"/>
              <a:gd name="connsiteY57" fmla="*/ 2001605 h 2108579"/>
              <a:gd name="connsiteX58" fmla="*/ 4736224 w 12206660"/>
              <a:gd name="connsiteY58" fmla="*/ 2011282 h 2108579"/>
              <a:gd name="connsiteX59" fmla="*/ 4727725 w 12206660"/>
              <a:gd name="connsiteY59" fmla="*/ 2023413 h 2108579"/>
              <a:gd name="connsiteX60" fmla="*/ 4709088 w 12206660"/>
              <a:gd name="connsiteY60" fmla="*/ 2032088 h 2108579"/>
              <a:gd name="connsiteX61" fmla="*/ 4651499 w 12206660"/>
              <a:gd name="connsiteY61" fmla="*/ 2030726 h 2108579"/>
              <a:gd name="connsiteX62" fmla="*/ 4567628 w 12206660"/>
              <a:gd name="connsiteY62" fmla="*/ 2060047 h 2108579"/>
              <a:gd name="connsiteX63" fmla="*/ 4383708 w 12206660"/>
              <a:gd name="connsiteY63" fmla="*/ 2066118 h 2108579"/>
              <a:gd name="connsiteX64" fmla="*/ 4303173 w 12206660"/>
              <a:gd name="connsiteY64" fmla="*/ 2069280 h 2108579"/>
              <a:gd name="connsiteX65" fmla="*/ 4273747 w 12206660"/>
              <a:gd name="connsiteY65" fmla="*/ 2072119 h 2108579"/>
              <a:gd name="connsiteX66" fmla="*/ 4222473 w 12206660"/>
              <a:gd name="connsiteY66" fmla="*/ 2069712 h 2108579"/>
              <a:gd name="connsiteX67" fmla="*/ 4219526 w 12206660"/>
              <a:gd name="connsiteY67" fmla="*/ 2065381 h 2108579"/>
              <a:gd name="connsiteX68" fmla="*/ 4154454 w 12206660"/>
              <a:gd name="connsiteY68" fmla="*/ 2073653 h 2108579"/>
              <a:gd name="connsiteX69" fmla="*/ 4137325 w 12206660"/>
              <a:gd name="connsiteY69" fmla="*/ 2071476 h 2108579"/>
              <a:gd name="connsiteX70" fmla="*/ 4131292 w 12206660"/>
              <a:gd name="connsiteY70" fmla="*/ 2073038 h 2108579"/>
              <a:gd name="connsiteX71" fmla="*/ 4126289 w 12206660"/>
              <a:gd name="connsiteY71" fmla="*/ 2070072 h 2108579"/>
              <a:gd name="connsiteX72" fmla="*/ 4035752 w 12206660"/>
              <a:gd name="connsiteY72" fmla="*/ 2050461 h 2108579"/>
              <a:gd name="connsiteX73" fmla="*/ 4042929 w 12206660"/>
              <a:gd name="connsiteY73" fmla="*/ 2058060 h 2108579"/>
              <a:gd name="connsiteX74" fmla="*/ 4006345 w 12206660"/>
              <a:gd name="connsiteY74" fmla="*/ 2060685 h 2108579"/>
              <a:gd name="connsiteX75" fmla="*/ 4003002 w 12206660"/>
              <a:gd name="connsiteY75" fmla="*/ 2064449 h 2108579"/>
              <a:gd name="connsiteX76" fmla="*/ 3961828 w 12206660"/>
              <a:gd name="connsiteY76" fmla="*/ 2056928 h 2108579"/>
              <a:gd name="connsiteX77" fmla="*/ 3918758 w 12206660"/>
              <a:gd name="connsiteY77" fmla="*/ 2059343 h 2108579"/>
              <a:gd name="connsiteX78" fmla="*/ 3864386 w 12206660"/>
              <a:gd name="connsiteY78" fmla="*/ 2068800 h 2108579"/>
              <a:gd name="connsiteX79" fmla="*/ 3641656 w 12206660"/>
              <a:gd name="connsiteY79" fmla="*/ 2096939 h 2108579"/>
              <a:gd name="connsiteX80" fmla="*/ 3503442 w 12206660"/>
              <a:gd name="connsiteY80" fmla="*/ 2104905 h 2108579"/>
              <a:gd name="connsiteX81" fmla="*/ 3408303 w 12206660"/>
              <a:gd name="connsiteY81" fmla="*/ 2089456 h 2108579"/>
              <a:gd name="connsiteX82" fmla="*/ 3222720 w 12206660"/>
              <a:gd name="connsiteY82" fmla="*/ 2078146 h 2108579"/>
              <a:gd name="connsiteX83" fmla="*/ 3033055 w 12206660"/>
              <a:gd name="connsiteY83" fmla="*/ 2043338 h 2108579"/>
              <a:gd name="connsiteX84" fmla="*/ 2631240 w 12206660"/>
              <a:gd name="connsiteY84" fmla="*/ 2012594 h 2108579"/>
              <a:gd name="connsiteX85" fmla="*/ 2211074 w 12206660"/>
              <a:gd name="connsiteY85" fmla="*/ 1887295 h 2108579"/>
              <a:gd name="connsiteX86" fmla="*/ 2125611 w 12206660"/>
              <a:gd name="connsiteY86" fmla="*/ 1860133 h 2108579"/>
              <a:gd name="connsiteX87" fmla="*/ 1963340 w 12206660"/>
              <a:gd name="connsiteY87" fmla="*/ 1832202 h 2108579"/>
              <a:gd name="connsiteX88" fmla="*/ 1962517 w 12206660"/>
              <a:gd name="connsiteY88" fmla="*/ 1832186 h 2108579"/>
              <a:gd name="connsiteX89" fmla="*/ 1962517 w 12206660"/>
              <a:gd name="connsiteY89" fmla="*/ 1815487 h 2108579"/>
              <a:gd name="connsiteX90" fmla="*/ 1827774 w 12206660"/>
              <a:gd name="connsiteY90" fmla="*/ 1827188 h 2108579"/>
              <a:gd name="connsiteX91" fmla="*/ 1660603 w 12206660"/>
              <a:gd name="connsiteY91" fmla="*/ 1783672 h 2108579"/>
              <a:gd name="connsiteX92" fmla="*/ 1567951 w 12206660"/>
              <a:gd name="connsiteY92" fmla="*/ 1742322 h 2108579"/>
              <a:gd name="connsiteX93" fmla="*/ 1490867 w 12206660"/>
              <a:gd name="connsiteY93" fmla="*/ 1726322 h 2108579"/>
              <a:gd name="connsiteX94" fmla="*/ 1378607 w 12206660"/>
              <a:gd name="connsiteY94" fmla="*/ 1730659 h 2108579"/>
              <a:gd name="connsiteX95" fmla="*/ 1259059 w 12206660"/>
              <a:gd name="connsiteY95" fmla="*/ 1734123 h 2108579"/>
              <a:gd name="connsiteX96" fmla="*/ 1251708 w 12206660"/>
              <a:gd name="connsiteY96" fmla="*/ 1733300 h 2108579"/>
              <a:gd name="connsiteX97" fmla="*/ 1169557 w 12206660"/>
              <a:gd name="connsiteY97" fmla="*/ 1736344 h 2108579"/>
              <a:gd name="connsiteX98" fmla="*/ 1138122 w 12206660"/>
              <a:gd name="connsiteY98" fmla="*/ 1734568 h 2108579"/>
              <a:gd name="connsiteX99" fmla="*/ 1076067 w 12206660"/>
              <a:gd name="connsiteY99" fmla="*/ 1736148 h 2108579"/>
              <a:gd name="connsiteX100" fmla="*/ 1066824 w 12206660"/>
              <a:gd name="connsiteY100" fmla="*/ 1736310 h 2108579"/>
              <a:gd name="connsiteX101" fmla="*/ 1007448 w 12206660"/>
              <a:gd name="connsiteY101" fmla="*/ 1732081 h 2108579"/>
              <a:gd name="connsiteX102" fmla="*/ 1003361 w 12206660"/>
              <a:gd name="connsiteY102" fmla="*/ 1733082 h 2108579"/>
              <a:gd name="connsiteX103" fmla="*/ 968322 w 12206660"/>
              <a:gd name="connsiteY103" fmla="*/ 1731263 h 2108579"/>
              <a:gd name="connsiteX104" fmla="*/ 962548 w 12206660"/>
              <a:gd name="connsiteY104" fmla="*/ 1728988 h 2108579"/>
              <a:gd name="connsiteX105" fmla="*/ 953408 w 12206660"/>
              <a:gd name="connsiteY105" fmla="*/ 1730488 h 2108579"/>
              <a:gd name="connsiteX106" fmla="*/ 908128 w 12206660"/>
              <a:gd name="connsiteY106" fmla="*/ 1728137 h 2108579"/>
              <a:gd name="connsiteX107" fmla="*/ 833588 w 12206660"/>
              <a:gd name="connsiteY107" fmla="*/ 1733553 h 2108579"/>
              <a:gd name="connsiteX108" fmla="*/ 830914 w 12206660"/>
              <a:gd name="connsiteY108" fmla="*/ 1733122 h 2108579"/>
              <a:gd name="connsiteX109" fmla="*/ 830312 w 12206660"/>
              <a:gd name="connsiteY109" fmla="*/ 1732888 h 2108579"/>
              <a:gd name="connsiteX110" fmla="*/ 776294 w 12206660"/>
              <a:gd name="connsiteY110" fmla="*/ 1707489 h 2108579"/>
              <a:gd name="connsiteX111" fmla="*/ 737216 w 12206660"/>
              <a:gd name="connsiteY111" fmla="*/ 1716025 h 2108579"/>
              <a:gd name="connsiteX112" fmla="*/ 735209 w 12206660"/>
              <a:gd name="connsiteY112" fmla="*/ 1717708 h 2108579"/>
              <a:gd name="connsiteX113" fmla="*/ 665774 w 12206660"/>
              <a:gd name="connsiteY113" fmla="*/ 1706526 h 2108579"/>
              <a:gd name="connsiteX114" fmla="*/ 549236 w 12206660"/>
              <a:gd name="connsiteY114" fmla="*/ 1682697 h 2108579"/>
              <a:gd name="connsiteX115" fmla="*/ 513999 w 12206660"/>
              <a:gd name="connsiteY115" fmla="*/ 1692982 h 2108579"/>
              <a:gd name="connsiteX116" fmla="*/ 503342 w 12206660"/>
              <a:gd name="connsiteY116" fmla="*/ 1698273 h 2108579"/>
              <a:gd name="connsiteX117" fmla="*/ 494296 w 12206660"/>
              <a:gd name="connsiteY117" fmla="*/ 1695520 h 2108579"/>
              <a:gd name="connsiteX118" fmla="*/ 325092 w 12206660"/>
              <a:gd name="connsiteY118" fmla="*/ 1640644 h 2108579"/>
              <a:gd name="connsiteX119" fmla="*/ 198138 w 12206660"/>
              <a:gd name="connsiteY119" fmla="*/ 1617751 h 2108579"/>
              <a:gd name="connsiteX120" fmla="*/ 86098 w 12206660"/>
              <a:gd name="connsiteY120" fmla="*/ 1607932 h 2108579"/>
              <a:gd name="connsiteX121" fmla="*/ 44184 w 12206660"/>
              <a:gd name="connsiteY121" fmla="*/ 1607313 h 2108579"/>
              <a:gd name="connsiteX122" fmla="*/ 13371 w 12206660"/>
              <a:gd name="connsiteY122" fmla="*/ 1610350 h 2108579"/>
              <a:gd name="connsiteX123" fmla="*/ 0 w 12206660"/>
              <a:gd name="connsiteY123" fmla="*/ 1610510 h 2108579"/>
              <a:gd name="connsiteX124" fmla="*/ 0 w 12206660"/>
              <a:gd name="connsiteY124" fmla="*/ 0 h 2108579"/>
              <a:gd name="connsiteX0" fmla="*/ 0 w 12206660"/>
              <a:gd name="connsiteY0" fmla="*/ 0 h 2106016"/>
              <a:gd name="connsiteX1" fmla="*/ 12206660 w 12206660"/>
              <a:gd name="connsiteY1" fmla="*/ 0 h 2106016"/>
              <a:gd name="connsiteX2" fmla="*/ 12206660 w 12206660"/>
              <a:gd name="connsiteY2" fmla="*/ 1315165 h 2106016"/>
              <a:gd name="connsiteX3" fmla="*/ 12130964 w 12206660"/>
              <a:gd name="connsiteY3" fmla="*/ 1339850 h 2106016"/>
              <a:gd name="connsiteX4" fmla="*/ 11958545 w 12206660"/>
              <a:gd name="connsiteY4" fmla="*/ 1411821 h 2106016"/>
              <a:gd name="connsiteX5" fmla="*/ 11828206 w 12206660"/>
              <a:gd name="connsiteY5" fmla="*/ 1542042 h 2106016"/>
              <a:gd name="connsiteX6" fmla="*/ 11687543 w 12206660"/>
              <a:gd name="connsiteY6" fmla="*/ 1595775 h 2106016"/>
              <a:gd name="connsiteX7" fmla="*/ 11628936 w 12206660"/>
              <a:gd name="connsiteY7" fmla="*/ 1656443 h 2106016"/>
              <a:gd name="connsiteX8" fmla="*/ 11545833 w 12206660"/>
              <a:gd name="connsiteY8" fmla="*/ 1697459 h 2106016"/>
              <a:gd name="connsiteX9" fmla="*/ 11445870 w 12206660"/>
              <a:gd name="connsiteY9" fmla="*/ 1703056 h 2106016"/>
              <a:gd name="connsiteX10" fmla="*/ 11090520 w 12206660"/>
              <a:gd name="connsiteY10" fmla="*/ 1686262 h 2106016"/>
              <a:gd name="connsiteX11" fmla="*/ 10590357 w 12206660"/>
              <a:gd name="connsiteY11" fmla="*/ 1734739 h 2106016"/>
              <a:gd name="connsiteX12" fmla="*/ 10427550 w 12206660"/>
              <a:gd name="connsiteY12" fmla="*/ 1723283 h 2106016"/>
              <a:gd name="connsiteX13" fmla="*/ 10221962 w 12206660"/>
              <a:gd name="connsiteY13" fmla="*/ 1770606 h 2106016"/>
              <a:gd name="connsiteX14" fmla="*/ 9600512 w 12206660"/>
              <a:gd name="connsiteY14" fmla="*/ 1813153 h 2106016"/>
              <a:gd name="connsiteX15" fmla="*/ 9529106 w 12206660"/>
              <a:gd name="connsiteY15" fmla="*/ 1850439 h 2106016"/>
              <a:gd name="connsiteX16" fmla="*/ 9271842 w 12206660"/>
              <a:gd name="connsiteY16" fmla="*/ 1875315 h 2106016"/>
              <a:gd name="connsiteX17" fmla="*/ 9225506 w 12206660"/>
              <a:gd name="connsiteY17" fmla="*/ 1881941 h 2106016"/>
              <a:gd name="connsiteX18" fmla="*/ 9100281 w 12206660"/>
              <a:gd name="connsiteY18" fmla="*/ 1884656 h 2106016"/>
              <a:gd name="connsiteX19" fmla="*/ 8900390 w 12206660"/>
              <a:gd name="connsiteY19" fmla="*/ 1911736 h 2106016"/>
              <a:gd name="connsiteX20" fmla="*/ 8805076 w 12206660"/>
              <a:gd name="connsiteY20" fmla="*/ 1930950 h 2106016"/>
              <a:gd name="connsiteX21" fmla="*/ 8660979 w 12206660"/>
              <a:gd name="connsiteY21" fmla="*/ 1986491 h 2106016"/>
              <a:gd name="connsiteX22" fmla="*/ 8439350 w 12206660"/>
              <a:gd name="connsiteY22" fmla="*/ 1997254 h 2106016"/>
              <a:gd name="connsiteX23" fmla="*/ 8432642 w 12206660"/>
              <a:gd name="connsiteY23" fmla="*/ 1997810 h 2106016"/>
              <a:gd name="connsiteX24" fmla="*/ 8371517 w 12206660"/>
              <a:gd name="connsiteY24" fmla="*/ 1983592 h 2106016"/>
              <a:gd name="connsiteX25" fmla="*/ 8346496 w 12206660"/>
              <a:gd name="connsiteY25" fmla="*/ 1985898 h 2106016"/>
              <a:gd name="connsiteX26" fmla="*/ 8173419 w 12206660"/>
              <a:gd name="connsiteY26" fmla="*/ 1980061 h 2106016"/>
              <a:gd name="connsiteX27" fmla="*/ 7988001 w 12206660"/>
              <a:gd name="connsiteY27" fmla="*/ 1993298 h 2106016"/>
              <a:gd name="connsiteX28" fmla="*/ 7762847 w 12206660"/>
              <a:gd name="connsiteY28" fmla="*/ 1983378 h 2106016"/>
              <a:gd name="connsiteX29" fmla="*/ 7649590 w 12206660"/>
              <a:gd name="connsiteY29" fmla="*/ 1995082 h 2106016"/>
              <a:gd name="connsiteX30" fmla="*/ 7391485 w 12206660"/>
              <a:gd name="connsiteY30" fmla="*/ 1990689 h 2106016"/>
              <a:gd name="connsiteX31" fmla="*/ 7182125 w 12206660"/>
              <a:gd name="connsiteY31" fmla="*/ 1986276 h 2106016"/>
              <a:gd name="connsiteX32" fmla="*/ 7137063 w 12206660"/>
              <a:gd name="connsiteY32" fmla="*/ 1966342 h 2106016"/>
              <a:gd name="connsiteX33" fmla="*/ 6975664 w 12206660"/>
              <a:gd name="connsiteY33" fmla="*/ 1941415 h 2106016"/>
              <a:gd name="connsiteX34" fmla="*/ 6918157 w 12206660"/>
              <a:gd name="connsiteY34" fmla="*/ 1949114 h 2106016"/>
              <a:gd name="connsiteX35" fmla="*/ 6742119 w 12206660"/>
              <a:gd name="connsiteY35" fmla="*/ 1913977 h 2106016"/>
              <a:gd name="connsiteX36" fmla="*/ 6446722 w 12206660"/>
              <a:gd name="connsiteY36" fmla="*/ 1929799 h 2106016"/>
              <a:gd name="connsiteX37" fmla="*/ 6215683 w 12206660"/>
              <a:gd name="connsiteY37" fmla="*/ 1932752 h 2106016"/>
              <a:gd name="connsiteX38" fmla="*/ 6043801 w 12206660"/>
              <a:gd name="connsiteY38" fmla="*/ 1935488 h 2106016"/>
              <a:gd name="connsiteX39" fmla="*/ 5990268 w 12206660"/>
              <a:gd name="connsiteY39" fmla="*/ 1924208 h 2106016"/>
              <a:gd name="connsiteX40" fmla="*/ 5916174 w 12206660"/>
              <a:gd name="connsiteY40" fmla="*/ 1925627 h 2106016"/>
              <a:gd name="connsiteX41" fmla="*/ 5837671 w 12206660"/>
              <a:gd name="connsiteY41" fmla="*/ 1928614 h 2106016"/>
              <a:gd name="connsiteX42" fmla="*/ 5778111 w 12206660"/>
              <a:gd name="connsiteY42" fmla="*/ 1927598 h 2106016"/>
              <a:gd name="connsiteX43" fmla="*/ 5793501 w 12206660"/>
              <a:gd name="connsiteY43" fmla="*/ 1925689 h 2106016"/>
              <a:gd name="connsiteX44" fmla="*/ 5763512 w 12206660"/>
              <a:gd name="connsiteY44" fmla="*/ 1927350 h 2106016"/>
              <a:gd name="connsiteX45" fmla="*/ 5778111 w 12206660"/>
              <a:gd name="connsiteY45" fmla="*/ 1927598 h 2106016"/>
              <a:gd name="connsiteX46" fmla="*/ 5707844 w 12206660"/>
              <a:gd name="connsiteY46" fmla="*/ 1936318 h 2106016"/>
              <a:gd name="connsiteX47" fmla="*/ 5635699 w 12206660"/>
              <a:gd name="connsiteY47" fmla="*/ 1918775 h 2106016"/>
              <a:gd name="connsiteX48" fmla="*/ 5552028 w 12206660"/>
              <a:gd name="connsiteY48" fmla="*/ 1921042 h 2106016"/>
              <a:gd name="connsiteX49" fmla="*/ 5356773 w 12206660"/>
              <a:gd name="connsiteY49" fmla="*/ 1922802 h 2106016"/>
              <a:gd name="connsiteX50" fmla="*/ 5152667 w 12206660"/>
              <a:gd name="connsiteY50" fmla="*/ 1929678 h 2106016"/>
              <a:gd name="connsiteX51" fmla="*/ 5033716 w 12206660"/>
              <a:gd name="connsiteY51" fmla="*/ 1936212 h 2106016"/>
              <a:gd name="connsiteX52" fmla="*/ 4950107 w 12206660"/>
              <a:gd name="connsiteY52" fmla="*/ 1943113 h 2106016"/>
              <a:gd name="connsiteX53" fmla="*/ 4884929 w 12206660"/>
              <a:gd name="connsiteY53" fmla="*/ 1968857 h 2106016"/>
              <a:gd name="connsiteX54" fmla="*/ 4823229 w 12206660"/>
              <a:gd name="connsiteY54" fmla="*/ 1997913 h 2106016"/>
              <a:gd name="connsiteX55" fmla="*/ 4817440 w 12206660"/>
              <a:gd name="connsiteY55" fmla="*/ 1998572 h 2106016"/>
              <a:gd name="connsiteX56" fmla="*/ 4812500 w 12206660"/>
              <a:gd name="connsiteY56" fmla="*/ 1995382 h 2106016"/>
              <a:gd name="connsiteX57" fmla="*/ 4797658 w 12206660"/>
              <a:gd name="connsiteY57" fmla="*/ 2001605 h 2106016"/>
              <a:gd name="connsiteX58" fmla="*/ 4736224 w 12206660"/>
              <a:gd name="connsiteY58" fmla="*/ 2011282 h 2106016"/>
              <a:gd name="connsiteX59" fmla="*/ 4727725 w 12206660"/>
              <a:gd name="connsiteY59" fmla="*/ 2023413 h 2106016"/>
              <a:gd name="connsiteX60" fmla="*/ 4709088 w 12206660"/>
              <a:gd name="connsiteY60" fmla="*/ 2032088 h 2106016"/>
              <a:gd name="connsiteX61" fmla="*/ 4651499 w 12206660"/>
              <a:gd name="connsiteY61" fmla="*/ 2030726 h 2106016"/>
              <a:gd name="connsiteX62" fmla="*/ 4567628 w 12206660"/>
              <a:gd name="connsiteY62" fmla="*/ 2060047 h 2106016"/>
              <a:gd name="connsiteX63" fmla="*/ 4383708 w 12206660"/>
              <a:gd name="connsiteY63" fmla="*/ 2066118 h 2106016"/>
              <a:gd name="connsiteX64" fmla="*/ 4303173 w 12206660"/>
              <a:gd name="connsiteY64" fmla="*/ 2069280 h 2106016"/>
              <a:gd name="connsiteX65" fmla="*/ 4273747 w 12206660"/>
              <a:gd name="connsiteY65" fmla="*/ 2072119 h 2106016"/>
              <a:gd name="connsiteX66" fmla="*/ 4222473 w 12206660"/>
              <a:gd name="connsiteY66" fmla="*/ 2069712 h 2106016"/>
              <a:gd name="connsiteX67" fmla="*/ 4219526 w 12206660"/>
              <a:gd name="connsiteY67" fmla="*/ 2065381 h 2106016"/>
              <a:gd name="connsiteX68" fmla="*/ 4154454 w 12206660"/>
              <a:gd name="connsiteY68" fmla="*/ 2073653 h 2106016"/>
              <a:gd name="connsiteX69" fmla="*/ 4137325 w 12206660"/>
              <a:gd name="connsiteY69" fmla="*/ 2071476 h 2106016"/>
              <a:gd name="connsiteX70" fmla="*/ 4131292 w 12206660"/>
              <a:gd name="connsiteY70" fmla="*/ 2073038 h 2106016"/>
              <a:gd name="connsiteX71" fmla="*/ 4126289 w 12206660"/>
              <a:gd name="connsiteY71" fmla="*/ 2070072 h 2106016"/>
              <a:gd name="connsiteX72" fmla="*/ 4035752 w 12206660"/>
              <a:gd name="connsiteY72" fmla="*/ 2050461 h 2106016"/>
              <a:gd name="connsiteX73" fmla="*/ 4042929 w 12206660"/>
              <a:gd name="connsiteY73" fmla="*/ 2058060 h 2106016"/>
              <a:gd name="connsiteX74" fmla="*/ 4006345 w 12206660"/>
              <a:gd name="connsiteY74" fmla="*/ 2060685 h 2106016"/>
              <a:gd name="connsiteX75" fmla="*/ 4003002 w 12206660"/>
              <a:gd name="connsiteY75" fmla="*/ 2064449 h 2106016"/>
              <a:gd name="connsiteX76" fmla="*/ 3961828 w 12206660"/>
              <a:gd name="connsiteY76" fmla="*/ 2056928 h 2106016"/>
              <a:gd name="connsiteX77" fmla="*/ 3918758 w 12206660"/>
              <a:gd name="connsiteY77" fmla="*/ 2059343 h 2106016"/>
              <a:gd name="connsiteX78" fmla="*/ 3864386 w 12206660"/>
              <a:gd name="connsiteY78" fmla="*/ 2068800 h 2106016"/>
              <a:gd name="connsiteX79" fmla="*/ 3641656 w 12206660"/>
              <a:gd name="connsiteY79" fmla="*/ 2096939 h 2106016"/>
              <a:gd name="connsiteX80" fmla="*/ 3503443 w 12206660"/>
              <a:gd name="connsiteY80" fmla="*/ 2089832 h 2106016"/>
              <a:gd name="connsiteX81" fmla="*/ 3408303 w 12206660"/>
              <a:gd name="connsiteY81" fmla="*/ 2089456 h 2106016"/>
              <a:gd name="connsiteX82" fmla="*/ 3222720 w 12206660"/>
              <a:gd name="connsiteY82" fmla="*/ 2078146 h 2106016"/>
              <a:gd name="connsiteX83" fmla="*/ 3033055 w 12206660"/>
              <a:gd name="connsiteY83" fmla="*/ 2043338 h 2106016"/>
              <a:gd name="connsiteX84" fmla="*/ 2631240 w 12206660"/>
              <a:gd name="connsiteY84" fmla="*/ 2012594 h 2106016"/>
              <a:gd name="connsiteX85" fmla="*/ 2211074 w 12206660"/>
              <a:gd name="connsiteY85" fmla="*/ 1887295 h 2106016"/>
              <a:gd name="connsiteX86" fmla="*/ 2125611 w 12206660"/>
              <a:gd name="connsiteY86" fmla="*/ 1860133 h 2106016"/>
              <a:gd name="connsiteX87" fmla="*/ 1963340 w 12206660"/>
              <a:gd name="connsiteY87" fmla="*/ 1832202 h 2106016"/>
              <a:gd name="connsiteX88" fmla="*/ 1962517 w 12206660"/>
              <a:gd name="connsiteY88" fmla="*/ 1832186 h 2106016"/>
              <a:gd name="connsiteX89" fmla="*/ 1962517 w 12206660"/>
              <a:gd name="connsiteY89" fmla="*/ 1815487 h 2106016"/>
              <a:gd name="connsiteX90" fmla="*/ 1827774 w 12206660"/>
              <a:gd name="connsiteY90" fmla="*/ 1827188 h 2106016"/>
              <a:gd name="connsiteX91" fmla="*/ 1660603 w 12206660"/>
              <a:gd name="connsiteY91" fmla="*/ 1783672 h 2106016"/>
              <a:gd name="connsiteX92" fmla="*/ 1567951 w 12206660"/>
              <a:gd name="connsiteY92" fmla="*/ 1742322 h 2106016"/>
              <a:gd name="connsiteX93" fmla="*/ 1490867 w 12206660"/>
              <a:gd name="connsiteY93" fmla="*/ 1726322 h 2106016"/>
              <a:gd name="connsiteX94" fmla="*/ 1378607 w 12206660"/>
              <a:gd name="connsiteY94" fmla="*/ 1730659 h 2106016"/>
              <a:gd name="connsiteX95" fmla="*/ 1259059 w 12206660"/>
              <a:gd name="connsiteY95" fmla="*/ 1734123 h 2106016"/>
              <a:gd name="connsiteX96" fmla="*/ 1251708 w 12206660"/>
              <a:gd name="connsiteY96" fmla="*/ 1733300 h 2106016"/>
              <a:gd name="connsiteX97" fmla="*/ 1169557 w 12206660"/>
              <a:gd name="connsiteY97" fmla="*/ 1736344 h 2106016"/>
              <a:gd name="connsiteX98" fmla="*/ 1138122 w 12206660"/>
              <a:gd name="connsiteY98" fmla="*/ 1734568 h 2106016"/>
              <a:gd name="connsiteX99" fmla="*/ 1076067 w 12206660"/>
              <a:gd name="connsiteY99" fmla="*/ 1736148 h 2106016"/>
              <a:gd name="connsiteX100" fmla="*/ 1066824 w 12206660"/>
              <a:gd name="connsiteY100" fmla="*/ 1736310 h 2106016"/>
              <a:gd name="connsiteX101" fmla="*/ 1007448 w 12206660"/>
              <a:gd name="connsiteY101" fmla="*/ 1732081 h 2106016"/>
              <a:gd name="connsiteX102" fmla="*/ 1003361 w 12206660"/>
              <a:gd name="connsiteY102" fmla="*/ 1733082 h 2106016"/>
              <a:gd name="connsiteX103" fmla="*/ 968322 w 12206660"/>
              <a:gd name="connsiteY103" fmla="*/ 1731263 h 2106016"/>
              <a:gd name="connsiteX104" fmla="*/ 962548 w 12206660"/>
              <a:gd name="connsiteY104" fmla="*/ 1728988 h 2106016"/>
              <a:gd name="connsiteX105" fmla="*/ 953408 w 12206660"/>
              <a:gd name="connsiteY105" fmla="*/ 1730488 h 2106016"/>
              <a:gd name="connsiteX106" fmla="*/ 908128 w 12206660"/>
              <a:gd name="connsiteY106" fmla="*/ 1728137 h 2106016"/>
              <a:gd name="connsiteX107" fmla="*/ 833588 w 12206660"/>
              <a:gd name="connsiteY107" fmla="*/ 1733553 h 2106016"/>
              <a:gd name="connsiteX108" fmla="*/ 830914 w 12206660"/>
              <a:gd name="connsiteY108" fmla="*/ 1733122 h 2106016"/>
              <a:gd name="connsiteX109" fmla="*/ 830312 w 12206660"/>
              <a:gd name="connsiteY109" fmla="*/ 1732888 h 2106016"/>
              <a:gd name="connsiteX110" fmla="*/ 776294 w 12206660"/>
              <a:gd name="connsiteY110" fmla="*/ 1707489 h 2106016"/>
              <a:gd name="connsiteX111" fmla="*/ 737216 w 12206660"/>
              <a:gd name="connsiteY111" fmla="*/ 1716025 h 2106016"/>
              <a:gd name="connsiteX112" fmla="*/ 735209 w 12206660"/>
              <a:gd name="connsiteY112" fmla="*/ 1717708 h 2106016"/>
              <a:gd name="connsiteX113" fmla="*/ 665774 w 12206660"/>
              <a:gd name="connsiteY113" fmla="*/ 1706526 h 2106016"/>
              <a:gd name="connsiteX114" fmla="*/ 549236 w 12206660"/>
              <a:gd name="connsiteY114" fmla="*/ 1682697 h 2106016"/>
              <a:gd name="connsiteX115" fmla="*/ 513999 w 12206660"/>
              <a:gd name="connsiteY115" fmla="*/ 1692982 h 2106016"/>
              <a:gd name="connsiteX116" fmla="*/ 503342 w 12206660"/>
              <a:gd name="connsiteY116" fmla="*/ 1698273 h 2106016"/>
              <a:gd name="connsiteX117" fmla="*/ 494296 w 12206660"/>
              <a:gd name="connsiteY117" fmla="*/ 1695520 h 2106016"/>
              <a:gd name="connsiteX118" fmla="*/ 325092 w 12206660"/>
              <a:gd name="connsiteY118" fmla="*/ 1640644 h 2106016"/>
              <a:gd name="connsiteX119" fmla="*/ 198138 w 12206660"/>
              <a:gd name="connsiteY119" fmla="*/ 1617751 h 2106016"/>
              <a:gd name="connsiteX120" fmla="*/ 86098 w 12206660"/>
              <a:gd name="connsiteY120" fmla="*/ 1607932 h 2106016"/>
              <a:gd name="connsiteX121" fmla="*/ 44184 w 12206660"/>
              <a:gd name="connsiteY121" fmla="*/ 1607313 h 2106016"/>
              <a:gd name="connsiteX122" fmla="*/ 13371 w 12206660"/>
              <a:gd name="connsiteY122" fmla="*/ 1610350 h 2106016"/>
              <a:gd name="connsiteX123" fmla="*/ 0 w 12206660"/>
              <a:gd name="connsiteY123" fmla="*/ 1610510 h 2106016"/>
              <a:gd name="connsiteX124" fmla="*/ 0 w 12206660"/>
              <a:gd name="connsiteY124" fmla="*/ 0 h 2106016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7550 w 12206660"/>
              <a:gd name="connsiteY12" fmla="*/ 1723283 h 2089832"/>
              <a:gd name="connsiteX13" fmla="*/ 10221962 w 12206660"/>
              <a:gd name="connsiteY13" fmla="*/ 1770606 h 2089832"/>
              <a:gd name="connsiteX14" fmla="*/ 9600512 w 12206660"/>
              <a:gd name="connsiteY14" fmla="*/ 1813153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67628 w 12206660"/>
              <a:gd name="connsiteY62" fmla="*/ 2060047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64386 w 12206660"/>
              <a:gd name="connsiteY78" fmla="*/ 2068800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7550 w 12206660"/>
              <a:gd name="connsiteY12" fmla="*/ 1723283 h 2089832"/>
              <a:gd name="connsiteX13" fmla="*/ 10221962 w 12206660"/>
              <a:gd name="connsiteY13" fmla="*/ 1770606 h 2089832"/>
              <a:gd name="connsiteX14" fmla="*/ 9600512 w 12206660"/>
              <a:gd name="connsiteY14" fmla="*/ 1813153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67628 w 12206660"/>
              <a:gd name="connsiteY62" fmla="*/ 2060047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7550 w 12206660"/>
              <a:gd name="connsiteY12" fmla="*/ 1723283 h 2089832"/>
              <a:gd name="connsiteX13" fmla="*/ 10221962 w 12206660"/>
              <a:gd name="connsiteY13" fmla="*/ 1770606 h 2089832"/>
              <a:gd name="connsiteX14" fmla="*/ 9600512 w 12206660"/>
              <a:gd name="connsiteY14" fmla="*/ 1813153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7550 w 12206660"/>
              <a:gd name="connsiteY12" fmla="*/ 1723283 h 2089832"/>
              <a:gd name="connsiteX13" fmla="*/ 10221962 w 12206660"/>
              <a:gd name="connsiteY13" fmla="*/ 1770606 h 2089832"/>
              <a:gd name="connsiteX14" fmla="*/ 9600512 w 12206660"/>
              <a:gd name="connsiteY14" fmla="*/ 1813153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7550 w 12206660"/>
              <a:gd name="connsiteY12" fmla="*/ 1723283 h 2089832"/>
              <a:gd name="connsiteX13" fmla="*/ 10221962 w 12206660"/>
              <a:gd name="connsiteY13" fmla="*/ 1770606 h 2089832"/>
              <a:gd name="connsiteX14" fmla="*/ 9720803 w 12206660"/>
              <a:gd name="connsiteY14" fmla="*/ 1828225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2538 w 12206660"/>
              <a:gd name="connsiteY12" fmla="*/ 1753428 h 2089832"/>
              <a:gd name="connsiteX13" fmla="*/ 10221962 w 12206660"/>
              <a:gd name="connsiteY13" fmla="*/ 1770606 h 2089832"/>
              <a:gd name="connsiteX14" fmla="*/ 9720803 w 12206660"/>
              <a:gd name="connsiteY14" fmla="*/ 1828225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45870 w 12206660"/>
              <a:gd name="connsiteY9" fmla="*/ 1703056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2538 w 12206660"/>
              <a:gd name="connsiteY12" fmla="*/ 1753428 h 2089832"/>
              <a:gd name="connsiteX13" fmla="*/ 10221962 w 12206660"/>
              <a:gd name="connsiteY13" fmla="*/ 1770606 h 2089832"/>
              <a:gd name="connsiteX14" fmla="*/ 9720803 w 12206660"/>
              <a:gd name="connsiteY14" fmla="*/ 1828225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5833 w 12206660"/>
              <a:gd name="connsiteY8" fmla="*/ 1697459 h 2089832"/>
              <a:gd name="connsiteX9" fmla="*/ 11415798 w 12206660"/>
              <a:gd name="connsiteY9" fmla="*/ 1698031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2538 w 12206660"/>
              <a:gd name="connsiteY12" fmla="*/ 1753428 h 2089832"/>
              <a:gd name="connsiteX13" fmla="*/ 10221962 w 12206660"/>
              <a:gd name="connsiteY13" fmla="*/ 1770606 h 2089832"/>
              <a:gd name="connsiteX14" fmla="*/ 9720803 w 12206660"/>
              <a:gd name="connsiteY14" fmla="*/ 1828225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  <a:gd name="connsiteX0" fmla="*/ 0 w 12206660"/>
              <a:gd name="connsiteY0" fmla="*/ 0 h 2089832"/>
              <a:gd name="connsiteX1" fmla="*/ 12206660 w 12206660"/>
              <a:gd name="connsiteY1" fmla="*/ 0 h 2089832"/>
              <a:gd name="connsiteX2" fmla="*/ 12206660 w 12206660"/>
              <a:gd name="connsiteY2" fmla="*/ 1315165 h 2089832"/>
              <a:gd name="connsiteX3" fmla="*/ 12130964 w 12206660"/>
              <a:gd name="connsiteY3" fmla="*/ 1339850 h 2089832"/>
              <a:gd name="connsiteX4" fmla="*/ 11958545 w 12206660"/>
              <a:gd name="connsiteY4" fmla="*/ 1411821 h 2089832"/>
              <a:gd name="connsiteX5" fmla="*/ 11828206 w 12206660"/>
              <a:gd name="connsiteY5" fmla="*/ 1542042 h 2089832"/>
              <a:gd name="connsiteX6" fmla="*/ 11687543 w 12206660"/>
              <a:gd name="connsiteY6" fmla="*/ 1595775 h 2089832"/>
              <a:gd name="connsiteX7" fmla="*/ 11628936 w 12206660"/>
              <a:gd name="connsiteY7" fmla="*/ 1656443 h 2089832"/>
              <a:gd name="connsiteX8" fmla="*/ 11540821 w 12206660"/>
              <a:gd name="connsiteY8" fmla="*/ 1687410 h 2089832"/>
              <a:gd name="connsiteX9" fmla="*/ 11415798 w 12206660"/>
              <a:gd name="connsiteY9" fmla="*/ 1698031 h 2089832"/>
              <a:gd name="connsiteX10" fmla="*/ 11090520 w 12206660"/>
              <a:gd name="connsiteY10" fmla="*/ 1686262 h 2089832"/>
              <a:gd name="connsiteX11" fmla="*/ 10590357 w 12206660"/>
              <a:gd name="connsiteY11" fmla="*/ 1734739 h 2089832"/>
              <a:gd name="connsiteX12" fmla="*/ 10422538 w 12206660"/>
              <a:gd name="connsiteY12" fmla="*/ 1753428 h 2089832"/>
              <a:gd name="connsiteX13" fmla="*/ 10221962 w 12206660"/>
              <a:gd name="connsiteY13" fmla="*/ 1770606 h 2089832"/>
              <a:gd name="connsiteX14" fmla="*/ 9720803 w 12206660"/>
              <a:gd name="connsiteY14" fmla="*/ 1828225 h 2089832"/>
              <a:gd name="connsiteX15" fmla="*/ 9529106 w 12206660"/>
              <a:gd name="connsiteY15" fmla="*/ 1850439 h 2089832"/>
              <a:gd name="connsiteX16" fmla="*/ 9271842 w 12206660"/>
              <a:gd name="connsiteY16" fmla="*/ 1875315 h 2089832"/>
              <a:gd name="connsiteX17" fmla="*/ 9225506 w 12206660"/>
              <a:gd name="connsiteY17" fmla="*/ 1881941 h 2089832"/>
              <a:gd name="connsiteX18" fmla="*/ 9100281 w 12206660"/>
              <a:gd name="connsiteY18" fmla="*/ 1884656 h 2089832"/>
              <a:gd name="connsiteX19" fmla="*/ 8900390 w 12206660"/>
              <a:gd name="connsiteY19" fmla="*/ 1911736 h 2089832"/>
              <a:gd name="connsiteX20" fmla="*/ 8805076 w 12206660"/>
              <a:gd name="connsiteY20" fmla="*/ 1930950 h 2089832"/>
              <a:gd name="connsiteX21" fmla="*/ 8660979 w 12206660"/>
              <a:gd name="connsiteY21" fmla="*/ 1986491 h 2089832"/>
              <a:gd name="connsiteX22" fmla="*/ 8439350 w 12206660"/>
              <a:gd name="connsiteY22" fmla="*/ 1997254 h 2089832"/>
              <a:gd name="connsiteX23" fmla="*/ 8432642 w 12206660"/>
              <a:gd name="connsiteY23" fmla="*/ 1997810 h 2089832"/>
              <a:gd name="connsiteX24" fmla="*/ 8371517 w 12206660"/>
              <a:gd name="connsiteY24" fmla="*/ 1983592 h 2089832"/>
              <a:gd name="connsiteX25" fmla="*/ 8346496 w 12206660"/>
              <a:gd name="connsiteY25" fmla="*/ 1985898 h 2089832"/>
              <a:gd name="connsiteX26" fmla="*/ 8173419 w 12206660"/>
              <a:gd name="connsiteY26" fmla="*/ 1980061 h 2089832"/>
              <a:gd name="connsiteX27" fmla="*/ 7988001 w 12206660"/>
              <a:gd name="connsiteY27" fmla="*/ 1993298 h 2089832"/>
              <a:gd name="connsiteX28" fmla="*/ 7762847 w 12206660"/>
              <a:gd name="connsiteY28" fmla="*/ 1983378 h 2089832"/>
              <a:gd name="connsiteX29" fmla="*/ 7649590 w 12206660"/>
              <a:gd name="connsiteY29" fmla="*/ 1995082 h 2089832"/>
              <a:gd name="connsiteX30" fmla="*/ 7391485 w 12206660"/>
              <a:gd name="connsiteY30" fmla="*/ 1990689 h 2089832"/>
              <a:gd name="connsiteX31" fmla="*/ 7182125 w 12206660"/>
              <a:gd name="connsiteY31" fmla="*/ 1986276 h 2089832"/>
              <a:gd name="connsiteX32" fmla="*/ 7137063 w 12206660"/>
              <a:gd name="connsiteY32" fmla="*/ 1966342 h 2089832"/>
              <a:gd name="connsiteX33" fmla="*/ 6975664 w 12206660"/>
              <a:gd name="connsiteY33" fmla="*/ 1941415 h 2089832"/>
              <a:gd name="connsiteX34" fmla="*/ 6918157 w 12206660"/>
              <a:gd name="connsiteY34" fmla="*/ 1949114 h 2089832"/>
              <a:gd name="connsiteX35" fmla="*/ 6742119 w 12206660"/>
              <a:gd name="connsiteY35" fmla="*/ 1913977 h 2089832"/>
              <a:gd name="connsiteX36" fmla="*/ 6446722 w 12206660"/>
              <a:gd name="connsiteY36" fmla="*/ 1929799 h 2089832"/>
              <a:gd name="connsiteX37" fmla="*/ 6215683 w 12206660"/>
              <a:gd name="connsiteY37" fmla="*/ 1932752 h 2089832"/>
              <a:gd name="connsiteX38" fmla="*/ 6043801 w 12206660"/>
              <a:gd name="connsiteY38" fmla="*/ 1935488 h 2089832"/>
              <a:gd name="connsiteX39" fmla="*/ 5990268 w 12206660"/>
              <a:gd name="connsiteY39" fmla="*/ 1924208 h 2089832"/>
              <a:gd name="connsiteX40" fmla="*/ 5916174 w 12206660"/>
              <a:gd name="connsiteY40" fmla="*/ 1925627 h 2089832"/>
              <a:gd name="connsiteX41" fmla="*/ 5837671 w 12206660"/>
              <a:gd name="connsiteY41" fmla="*/ 1928614 h 2089832"/>
              <a:gd name="connsiteX42" fmla="*/ 5778111 w 12206660"/>
              <a:gd name="connsiteY42" fmla="*/ 1927598 h 2089832"/>
              <a:gd name="connsiteX43" fmla="*/ 5793501 w 12206660"/>
              <a:gd name="connsiteY43" fmla="*/ 1925689 h 2089832"/>
              <a:gd name="connsiteX44" fmla="*/ 5763512 w 12206660"/>
              <a:gd name="connsiteY44" fmla="*/ 1927350 h 2089832"/>
              <a:gd name="connsiteX45" fmla="*/ 5778111 w 12206660"/>
              <a:gd name="connsiteY45" fmla="*/ 1927598 h 2089832"/>
              <a:gd name="connsiteX46" fmla="*/ 5707844 w 12206660"/>
              <a:gd name="connsiteY46" fmla="*/ 1936318 h 2089832"/>
              <a:gd name="connsiteX47" fmla="*/ 5635699 w 12206660"/>
              <a:gd name="connsiteY47" fmla="*/ 1918775 h 2089832"/>
              <a:gd name="connsiteX48" fmla="*/ 5552028 w 12206660"/>
              <a:gd name="connsiteY48" fmla="*/ 1921042 h 2089832"/>
              <a:gd name="connsiteX49" fmla="*/ 5356773 w 12206660"/>
              <a:gd name="connsiteY49" fmla="*/ 1922802 h 2089832"/>
              <a:gd name="connsiteX50" fmla="*/ 5152667 w 12206660"/>
              <a:gd name="connsiteY50" fmla="*/ 1929678 h 2089832"/>
              <a:gd name="connsiteX51" fmla="*/ 5033716 w 12206660"/>
              <a:gd name="connsiteY51" fmla="*/ 1936212 h 2089832"/>
              <a:gd name="connsiteX52" fmla="*/ 4950107 w 12206660"/>
              <a:gd name="connsiteY52" fmla="*/ 1943113 h 2089832"/>
              <a:gd name="connsiteX53" fmla="*/ 4884929 w 12206660"/>
              <a:gd name="connsiteY53" fmla="*/ 1968857 h 2089832"/>
              <a:gd name="connsiteX54" fmla="*/ 4823229 w 12206660"/>
              <a:gd name="connsiteY54" fmla="*/ 1997913 h 2089832"/>
              <a:gd name="connsiteX55" fmla="*/ 4817440 w 12206660"/>
              <a:gd name="connsiteY55" fmla="*/ 1998572 h 2089832"/>
              <a:gd name="connsiteX56" fmla="*/ 4812500 w 12206660"/>
              <a:gd name="connsiteY56" fmla="*/ 1995382 h 2089832"/>
              <a:gd name="connsiteX57" fmla="*/ 4797658 w 12206660"/>
              <a:gd name="connsiteY57" fmla="*/ 2001605 h 2089832"/>
              <a:gd name="connsiteX58" fmla="*/ 4736224 w 12206660"/>
              <a:gd name="connsiteY58" fmla="*/ 2011282 h 2089832"/>
              <a:gd name="connsiteX59" fmla="*/ 4727725 w 12206660"/>
              <a:gd name="connsiteY59" fmla="*/ 2023413 h 2089832"/>
              <a:gd name="connsiteX60" fmla="*/ 4709088 w 12206660"/>
              <a:gd name="connsiteY60" fmla="*/ 2032088 h 2089832"/>
              <a:gd name="connsiteX61" fmla="*/ 4651499 w 12206660"/>
              <a:gd name="connsiteY61" fmla="*/ 2030726 h 2089832"/>
              <a:gd name="connsiteX62" fmla="*/ 4537556 w 12206660"/>
              <a:gd name="connsiteY62" fmla="*/ 2055023 h 2089832"/>
              <a:gd name="connsiteX63" fmla="*/ 4383708 w 12206660"/>
              <a:gd name="connsiteY63" fmla="*/ 2066118 h 2089832"/>
              <a:gd name="connsiteX64" fmla="*/ 4303173 w 12206660"/>
              <a:gd name="connsiteY64" fmla="*/ 2069280 h 2089832"/>
              <a:gd name="connsiteX65" fmla="*/ 4273747 w 12206660"/>
              <a:gd name="connsiteY65" fmla="*/ 2072119 h 2089832"/>
              <a:gd name="connsiteX66" fmla="*/ 4222473 w 12206660"/>
              <a:gd name="connsiteY66" fmla="*/ 2069712 h 2089832"/>
              <a:gd name="connsiteX67" fmla="*/ 4219526 w 12206660"/>
              <a:gd name="connsiteY67" fmla="*/ 2065381 h 2089832"/>
              <a:gd name="connsiteX68" fmla="*/ 4154454 w 12206660"/>
              <a:gd name="connsiteY68" fmla="*/ 2073653 h 2089832"/>
              <a:gd name="connsiteX69" fmla="*/ 4137325 w 12206660"/>
              <a:gd name="connsiteY69" fmla="*/ 2071476 h 2089832"/>
              <a:gd name="connsiteX70" fmla="*/ 4131292 w 12206660"/>
              <a:gd name="connsiteY70" fmla="*/ 2073038 h 2089832"/>
              <a:gd name="connsiteX71" fmla="*/ 4126289 w 12206660"/>
              <a:gd name="connsiteY71" fmla="*/ 2070072 h 2089832"/>
              <a:gd name="connsiteX72" fmla="*/ 4035752 w 12206660"/>
              <a:gd name="connsiteY72" fmla="*/ 2050461 h 2089832"/>
              <a:gd name="connsiteX73" fmla="*/ 4042929 w 12206660"/>
              <a:gd name="connsiteY73" fmla="*/ 2058060 h 2089832"/>
              <a:gd name="connsiteX74" fmla="*/ 4006345 w 12206660"/>
              <a:gd name="connsiteY74" fmla="*/ 2060685 h 2089832"/>
              <a:gd name="connsiteX75" fmla="*/ 4003002 w 12206660"/>
              <a:gd name="connsiteY75" fmla="*/ 2064449 h 2089832"/>
              <a:gd name="connsiteX76" fmla="*/ 3961828 w 12206660"/>
              <a:gd name="connsiteY76" fmla="*/ 2056928 h 2089832"/>
              <a:gd name="connsiteX77" fmla="*/ 3918758 w 12206660"/>
              <a:gd name="connsiteY77" fmla="*/ 2059343 h 2089832"/>
              <a:gd name="connsiteX78" fmla="*/ 3819277 w 12206660"/>
              <a:gd name="connsiteY78" fmla="*/ 2078849 h 2089832"/>
              <a:gd name="connsiteX79" fmla="*/ 3651680 w 12206660"/>
              <a:gd name="connsiteY79" fmla="*/ 2076843 h 2089832"/>
              <a:gd name="connsiteX80" fmla="*/ 3503443 w 12206660"/>
              <a:gd name="connsiteY80" fmla="*/ 2089832 h 2089832"/>
              <a:gd name="connsiteX81" fmla="*/ 3408303 w 12206660"/>
              <a:gd name="connsiteY81" fmla="*/ 2089456 h 2089832"/>
              <a:gd name="connsiteX82" fmla="*/ 3222720 w 12206660"/>
              <a:gd name="connsiteY82" fmla="*/ 2078146 h 2089832"/>
              <a:gd name="connsiteX83" fmla="*/ 3033055 w 12206660"/>
              <a:gd name="connsiteY83" fmla="*/ 2043338 h 2089832"/>
              <a:gd name="connsiteX84" fmla="*/ 2631240 w 12206660"/>
              <a:gd name="connsiteY84" fmla="*/ 2012594 h 2089832"/>
              <a:gd name="connsiteX85" fmla="*/ 2211074 w 12206660"/>
              <a:gd name="connsiteY85" fmla="*/ 1887295 h 2089832"/>
              <a:gd name="connsiteX86" fmla="*/ 2125611 w 12206660"/>
              <a:gd name="connsiteY86" fmla="*/ 1860133 h 2089832"/>
              <a:gd name="connsiteX87" fmla="*/ 1963340 w 12206660"/>
              <a:gd name="connsiteY87" fmla="*/ 1832202 h 2089832"/>
              <a:gd name="connsiteX88" fmla="*/ 1962517 w 12206660"/>
              <a:gd name="connsiteY88" fmla="*/ 1832186 h 2089832"/>
              <a:gd name="connsiteX89" fmla="*/ 1962517 w 12206660"/>
              <a:gd name="connsiteY89" fmla="*/ 1815487 h 2089832"/>
              <a:gd name="connsiteX90" fmla="*/ 1827774 w 12206660"/>
              <a:gd name="connsiteY90" fmla="*/ 1827188 h 2089832"/>
              <a:gd name="connsiteX91" fmla="*/ 1660603 w 12206660"/>
              <a:gd name="connsiteY91" fmla="*/ 1783672 h 2089832"/>
              <a:gd name="connsiteX92" fmla="*/ 1567951 w 12206660"/>
              <a:gd name="connsiteY92" fmla="*/ 1742322 h 2089832"/>
              <a:gd name="connsiteX93" fmla="*/ 1490867 w 12206660"/>
              <a:gd name="connsiteY93" fmla="*/ 1726322 h 2089832"/>
              <a:gd name="connsiteX94" fmla="*/ 1378607 w 12206660"/>
              <a:gd name="connsiteY94" fmla="*/ 1730659 h 2089832"/>
              <a:gd name="connsiteX95" fmla="*/ 1259059 w 12206660"/>
              <a:gd name="connsiteY95" fmla="*/ 1734123 h 2089832"/>
              <a:gd name="connsiteX96" fmla="*/ 1251708 w 12206660"/>
              <a:gd name="connsiteY96" fmla="*/ 1733300 h 2089832"/>
              <a:gd name="connsiteX97" fmla="*/ 1169557 w 12206660"/>
              <a:gd name="connsiteY97" fmla="*/ 1736344 h 2089832"/>
              <a:gd name="connsiteX98" fmla="*/ 1138122 w 12206660"/>
              <a:gd name="connsiteY98" fmla="*/ 1734568 h 2089832"/>
              <a:gd name="connsiteX99" fmla="*/ 1076067 w 12206660"/>
              <a:gd name="connsiteY99" fmla="*/ 1736148 h 2089832"/>
              <a:gd name="connsiteX100" fmla="*/ 1066824 w 12206660"/>
              <a:gd name="connsiteY100" fmla="*/ 1736310 h 2089832"/>
              <a:gd name="connsiteX101" fmla="*/ 1007448 w 12206660"/>
              <a:gd name="connsiteY101" fmla="*/ 1732081 h 2089832"/>
              <a:gd name="connsiteX102" fmla="*/ 1003361 w 12206660"/>
              <a:gd name="connsiteY102" fmla="*/ 1733082 h 2089832"/>
              <a:gd name="connsiteX103" fmla="*/ 968322 w 12206660"/>
              <a:gd name="connsiteY103" fmla="*/ 1731263 h 2089832"/>
              <a:gd name="connsiteX104" fmla="*/ 962548 w 12206660"/>
              <a:gd name="connsiteY104" fmla="*/ 1728988 h 2089832"/>
              <a:gd name="connsiteX105" fmla="*/ 953408 w 12206660"/>
              <a:gd name="connsiteY105" fmla="*/ 1730488 h 2089832"/>
              <a:gd name="connsiteX106" fmla="*/ 908128 w 12206660"/>
              <a:gd name="connsiteY106" fmla="*/ 1728137 h 2089832"/>
              <a:gd name="connsiteX107" fmla="*/ 833588 w 12206660"/>
              <a:gd name="connsiteY107" fmla="*/ 1733553 h 2089832"/>
              <a:gd name="connsiteX108" fmla="*/ 830914 w 12206660"/>
              <a:gd name="connsiteY108" fmla="*/ 1733122 h 2089832"/>
              <a:gd name="connsiteX109" fmla="*/ 830312 w 12206660"/>
              <a:gd name="connsiteY109" fmla="*/ 1732888 h 2089832"/>
              <a:gd name="connsiteX110" fmla="*/ 776294 w 12206660"/>
              <a:gd name="connsiteY110" fmla="*/ 1707489 h 2089832"/>
              <a:gd name="connsiteX111" fmla="*/ 737216 w 12206660"/>
              <a:gd name="connsiteY111" fmla="*/ 1716025 h 2089832"/>
              <a:gd name="connsiteX112" fmla="*/ 735209 w 12206660"/>
              <a:gd name="connsiteY112" fmla="*/ 1717708 h 2089832"/>
              <a:gd name="connsiteX113" fmla="*/ 665774 w 12206660"/>
              <a:gd name="connsiteY113" fmla="*/ 1706526 h 2089832"/>
              <a:gd name="connsiteX114" fmla="*/ 549236 w 12206660"/>
              <a:gd name="connsiteY114" fmla="*/ 1682697 h 2089832"/>
              <a:gd name="connsiteX115" fmla="*/ 513999 w 12206660"/>
              <a:gd name="connsiteY115" fmla="*/ 1692982 h 2089832"/>
              <a:gd name="connsiteX116" fmla="*/ 503342 w 12206660"/>
              <a:gd name="connsiteY116" fmla="*/ 1698273 h 2089832"/>
              <a:gd name="connsiteX117" fmla="*/ 494296 w 12206660"/>
              <a:gd name="connsiteY117" fmla="*/ 1695520 h 2089832"/>
              <a:gd name="connsiteX118" fmla="*/ 325092 w 12206660"/>
              <a:gd name="connsiteY118" fmla="*/ 1640644 h 2089832"/>
              <a:gd name="connsiteX119" fmla="*/ 198138 w 12206660"/>
              <a:gd name="connsiteY119" fmla="*/ 1617751 h 2089832"/>
              <a:gd name="connsiteX120" fmla="*/ 86098 w 12206660"/>
              <a:gd name="connsiteY120" fmla="*/ 1607932 h 2089832"/>
              <a:gd name="connsiteX121" fmla="*/ 44184 w 12206660"/>
              <a:gd name="connsiteY121" fmla="*/ 1607313 h 2089832"/>
              <a:gd name="connsiteX122" fmla="*/ 13371 w 12206660"/>
              <a:gd name="connsiteY122" fmla="*/ 1610350 h 2089832"/>
              <a:gd name="connsiteX123" fmla="*/ 0 w 12206660"/>
              <a:gd name="connsiteY123" fmla="*/ 1610510 h 2089832"/>
              <a:gd name="connsiteX124" fmla="*/ 0 w 12206660"/>
              <a:gd name="connsiteY124" fmla="*/ 0 h 208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206660" h="2089832">
                <a:moveTo>
                  <a:pt x="0" y="0"/>
                </a:moveTo>
                <a:lnTo>
                  <a:pt x="12206660" y="0"/>
                </a:lnTo>
                <a:lnTo>
                  <a:pt x="12206660" y="1315165"/>
                </a:lnTo>
                <a:lnTo>
                  <a:pt x="12130964" y="1339850"/>
                </a:lnTo>
                <a:cubicBezTo>
                  <a:pt x="12049844" y="1368584"/>
                  <a:pt x="11978566" y="1398138"/>
                  <a:pt x="11958545" y="1411821"/>
                </a:cubicBezTo>
                <a:cubicBezTo>
                  <a:pt x="11905735" y="1457082"/>
                  <a:pt x="11863461" y="1481330"/>
                  <a:pt x="11828206" y="1542042"/>
                </a:cubicBezTo>
                <a:cubicBezTo>
                  <a:pt x="11780983" y="1585588"/>
                  <a:pt x="11721535" y="1526468"/>
                  <a:pt x="11687543" y="1595775"/>
                </a:cubicBezTo>
                <a:cubicBezTo>
                  <a:pt x="11680219" y="1610549"/>
                  <a:pt x="11659571" y="1660349"/>
                  <a:pt x="11628936" y="1656443"/>
                </a:cubicBezTo>
                <a:cubicBezTo>
                  <a:pt x="11608933" y="1655722"/>
                  <a:pt x="11528482" y="1670779"/>
                  <a:pt x="11540821" y="1687410"/>
                </a:cubicBezTo>
                <a:cubicBezTo>
                  <a:pt x="11511091" y="1687718"/>
                  <a:pt x="11490848" y="1698222"/>
                  <a:pt x="11415798" y="1698031"/>
                </a:cubicBezTo>
                <a:cubicBezTo>
                  <a:pt x="11340748" y="1697840"/>
                  <a:pt x="11228093" y="1680144"/>
                  <a:pt x="11090520" y="1686262"/>
                </a:cubicBezTo>
                <a:cubicBezTo>
                  <a:pt x="10952947" y="1692380"/>
                  <a:pt x="10677108" y="1725189"/>
                  <a:pt x="10590357" y="1734739"/>
                </a:cubicBezTo>
                <a:cubicBezTo>
                  <a:pt x="10479862" y="1740909"/>
                  <a:pt x="10498751" y="1740668"/>
                  <a:pt x="10422538" y="1753428"/>
                </a:cubicBezTo>
                <a:cubicBezTo>
                  <a:pt x="10352846" y="1764055"/>
                  <a:pt x="10338918" y="1758140"/>
                  <a:pt x="10221962" y="1770606"/>
                </a:cubicBezTo>
                <a:cubicBezTo>
                  <a:pt x="10105006" y="1783072"/>
                  <a:pt x="9861674" y="1795903"/>
                  <a:pt x="9720803" y="1828225"/>
                </a:cubicBezTo>
                <a:cubicBezTo>
                  <a:pt x="9681830" y="1836379"/>
                  <a:pt x="9603933" y="1842591"/>
                  <a:pt x="9529106" y="1850439"/>
                </a:cubicBezTo>
                <a:lnTo>
                  <a:pt x="9271842" y="1875315"/>
                </a:lnTo>
                <a:cubicBezTo>
                  <a:pt x="9251337" y="1868815"/>
                  <a:pt x="9237727" y="1873554"/>
                  <a:pt x="9225506" y="1881941"/>
                </a:cubicBezTo>
                <a:cubicBezTo>
                  <a:pt x="9182369" y="1882796"/>
                  <a:pt x="9146807" y="1876912"/>
                  <a:pt x="9100281" y="1884656"/>
                </a:cubicBezTo>
                <a:cubicBezTo>
                  <a:pt x="9047357" y="1898404"/>
                  <a:pt x="8949592" y="1898533"/>
                  <a:pt x="8900390" y="1911736"/>
                </a:cubicBezTo>
                <a:cubicBezTo>
                  <a:pt x="8825295" y="1899084"/>
                  <a:pt x="8914464" y="1928006"/>
                  <a:pt x="8805076" y="1930950"/>
                </a:cubicBezTo>
                <a:cubicBezTo>
                  <a:pt x="8765174" y="1943409"/>
                  <a:pt x="8721934" y="1984222"/>
                  <a:pt x="8660979" y="1986491"/>
                </a:cubicBezTo>
                <a:cubicBezTo>
                  <a:pt x="8602753" y="1987765"/>
                  <a:pt x="8477406" y="1995367"/>
                  <a:pt x="8439350" y="1997254"/>
                </a:cubicBezTo>
                <a:lnTo>
                  <a:pt x="8432642" y="1997810"/>
                </a:lnTo>
                <a:lnTo>
                  <a:pt x="8371517" y="1983592"/>
                </a:lnTo>
                <a:cubicBezTo>
                  <a:pt x="8371116" y="1989443"/>
                  <a:pt x="8352711" y="1991134"/>
                  <a:pt x="8346496" y="1985898"/>
                </a:cubicBezTo>
                <a:cubicBezTo>
                  <a:pt x="8211490" y="1956671"/>
                  <a:pt x="8253345" y="2017838"/>
                  <a:pt x="8173419" y="1980061"/>
                </a:cubicBezTo>
                <a:cubicBezTo>
                  <a:pt x="8102364" y="1981256"/>
                  <a:pt x="8056430" y="1992745"/>
                  <a:pt x="7988001" y="1993298"/>
                </a:cubicBezTo>
                <a:cubicBezTo>
                  <a:pt x="7919572" y="1993850"/>
                  <a:pt x="7831450" y="1986315"/>
                  <a:pt x="7762847" y="1983378"/>
                </a:cubicBezTo>
                <a:cubicBezTo>
                  <a:pt x="7676445" y="1988871"/>
                  <a:pt x="7700537" y="1989416"/>
                  <a:pt x="7649590" y="1995082"/>
                </a:cubicBezTo>
                <a:cubicBezTo>
                  <a:pt x="7484054" y="1988210"/>
                  <a:pt x="7496574" y="1991454"/>
                  <a:pt x="7391485" y="1990689"/>
                </a:cubicBezTo>
                <a:cubicBezTo>
                  <a:pt x="7341789" y="1981968"/>
                  <a:pt x="7239415" y="1984259"/>
                  <a:pt x="7182125" y="1986276"/>
                </a:cubicBezTo>
                <a:cubicBezTo>
                  <a:pt x="7143672" y="1980104"/>
                  <a:pt x="7168701" y="1971722"/>
                  <a:pt x="7137063" y="1966342"/>
                </a:cubicBezTo>
                <a:lnTo>
                  <a:pt x="6975664" y="1941415"/>
                </a:lnTo>
                <a:cubicBezTo>
                  <a:pt x="6953214" y="1946683"/>
                  <a:pt x="6974413" y="1945314"/>
                  <a:pt x="6918157" y="1949114"/>
                </a:cubicBezTo>
                <a:lnTo>
                  <a:pt x="6742119" y="1913977"/>
                </a:lnTo>
                <a:cubicBezTo>
                  <a:pt x="6663546" y="1910758"/>
                  <a:pt x="6536985" y="1922279"/>
                  <a:pt x="6446722" y="1929799"/>
                </a:cubicBezTo>
                <a:cubicBezTo>
                  <a:pt x="6363082" y="1936011"/>
                  <a:pt x="6300652" y="1937662"/>
                  <a:pt x="6215683" y="1932752"/>
                </a:cubicBezTo>
                <a:cubicBezTo>
                  <a:pt x="6135386" y="1951629"/>
                  <a:pt x="6113507" y="1941944"/>
                  <a:pt x="6043801" y="1935488"/>
                </a:cubicBezTo>
                <a:lnTo>
                  <a:pt x="5990268" y="1924208"/>
                </a:lnTo>
                <a:lnTo>
                  <a:pt x="5916174" y="1925627"/>
                </a:lnTo>
                <a:cubicBezTo>
                  <a:pt x="5911135" y="1926967"/>
                  <a:pt x="5874040" y="1928145"/>
                  <a:pt x="5837671" y="1928614"/>
                </a:cubicBezTo>
                <a:lnTo>
                  <a:pt x="5778111" y="1927598"/>
                </a:lnTo>
                <a:lnTo>
                  <a:pt x="5793501" y="1925689"/>
                </a:lnTo>
                <a:lnTo>
                  <a:pt x="5763512" y="1927350"/>
                </a:lnTo>
                <a:lnTo>
                  <a:pt x="5778111" y="1927598"/>
                </a:lnTo>
                <a:lnTo>
                  <a:pt x="5707844" y="1936318"/>
                </a:lnTo>
                <a:cubicBezTo>
                  <a:pt x="5687210" y="1935714"/>
                  <a:pt x="5661668" y="1921321"/>
                  <a:pt x="5635699" y="1918775"/>
                </a:cubicBezTo>
                <a:cubicBezTo>
                  <a:pt x="5609730" y="1916229"/>
                  <a:pt x="5582762" y="1937040"/>
                  <a:pt x="5552028" y="1921042"/>
                </a:cubicBezTo>
                <a:cubicBezTo>
                  <a:pt x="5497186" y="1917525"/>
                  <a:pt x="5423333" y="1921363"/>
                  <a:pt x="5356773" y="1922802"/>
                </a:cubicBezTo>
                <a:cubicBezTo>
                  <a:pt x="5290213" y="1924241"/>
                  <a:pt x="5206510" y="1927443"/>
                  <a:pt x="5152667" y="1929678"/>
                </a:cubicBezTo>
                <a:cubicBezTo>
                  <a:pt x="5098824" y="1931913"/>
                  <a:pt x="5041012" y="1933656"/>
                  <a:pt x="5033716" y="1936212"/>
                </a:cubicBezTo>
                <a:lnTo>
                  <a:pt x="4950107" y="1943113"/>
                </a:lnTo>
                <a:lnTo>
                  <a:pt x="4884929" y="1968857"/>
                </a:lnTo>
                <a:lnTo>
                  <a:pt x="4823229" y="1997913"/>
                </a:lnTo>
                <a:lnTo>
                  <a:pt x="4817440" y="1998572"/>
                </a:lnTo>
                <a:lnTo>
                  <a:pt x="4812500" y="1995382"/>
                </a:lnTo>
                <a:lnTo>
                  <a:pt x="4797658" y="2001605"/>
                </a:lnTo>
                <a:cubicBezTo>
                  <a:pt x="4777831" y="2009503"/>
                  <a:pt x="4758099" y="2015169"/>
                  <a:pt x="4736224" y="2011282"/>
                </a:cubicBezTo>
                <a:cubicBezTo>
                  <a:pt x="4734094" y="2015936"/>
                  <a:pt x="4731176" y="2019922"/>
                  <a:pt x="4727725" y="2023413"/>
                </a:cubicBezTo>
                <a:lnTo>
                  <a:pt x="4709088" y="2032088"/>
                </a:lnTo>
                <a:lnTo>
                  <a:pt x="4651499" y="2030726"/>
                </a:lnTo>
                <a:lnTo>
                  <a:pt x="4537556" y="2055023"/>
                </a:lnTo>
                <a:cubicBezTo>
                  <a:pt x="4484739" y="2059827"/>
                  <a:pt x="4427784" y="2064579"/>
                  <a:pt x="4383708" y="2066118"/>
                </a:cubicBezTo>
                <a:cubicBezTo>
                  <a:pt x="4353920" y="2067891"/>
                  <a:pt x="4329392" y="2061399"/>
                  <a:pt x="4303173" y="2069280"/>
                </a:cubicBezTo>
                <a:cubicBezTo>
                  <a:pt x="4293943" y="2063482"/>
                  <a:pt x="4284682" y="2061561"/>
                  <a:pt x="4273747" y="2072119"/>
                </a:cubicBezTo>
                <a:cubicBezTo>
                  <a:pt x="4246391" y="2070950"/>
                  <a:pt x="4241864" y="2057406"/>
                  <a:pt x="4222473" y="2069712"/>
                </a:cubicBezTo>
                <a:lnTo>
                  <a:pt x="4219526" y="2065381"/>
                </a:lnTo>
                <a:lnTo>
                  <a:pt x="4154454" y="2073653"/>
                </a:lnTo>
                <a:lnTo>
                  <a:pt x="4137325" y="2071476"/>
                </a:lnTo>
                <a:lnTo>
                  <a:pt x="4131292" y="2073038"/>
                </a:lnTo>
                <a:lnTo>
                  <a:pt x="4126289" y="2070072"/>
                </a:lnTo>
                <a:lnTo>
                  <a:pt x="4035752" y="2050461"/>
                </a:lnTo>
                <a:lnTo>
                  <a:pt x="4042929" y="2058060"/>
                </a:lnTo>
                <a:lnTo>
                  <a:pt x="4006345" y="2060685"/>
                </a:lnTo>
                <a:lnTo>
                  <a:pt x="4003002" y="2064449"/>
                </a:lnTo>
                <a:cubicBezTo>
                  <a:pt x="3999655" y="2066832"/>
                  <a:pt x="3968758" y="2058232"/>
                  <a:pt x="3961828" y="2056928"/>
                </a:cubicBezTo>
                <a:lnTo>
                  <a:pt x="3918758" y="2059343"/>
                </a:lnTo>
                <a:lnTo>
                  <a:pt x="3819277" y="2078849"/>
                </a:lnTo>
                <a:cubicBezTo>
                  <a:pt x="3761760" y="2086758"/>
                  <a:pt x="3735145" y="2065885"/>
                  <a:pt x="3651680" y="2076843"/>
                </a:cubicBezTo>
                <a:cubicBezTo>
                  <a:pt x="3601423" y="2106033"/>
                  <a:pt x="3557501" y="2074202"/>
                  <a:pt x="3503443" y="2089832"/>
                </a:cubicBezTo>
                <a:lnTo>
                  <a:pt x="3408303" y="2089456"/>
                </a:lnTo>
                <a:lnTo>
                  <a:pt x="3222720" y="2078146"/>
                </a:lnTo>
                <a:cubicBezTo>
                  <a:pt x="3159116" y="2066745"/>
                  <a:pt x="3131635" y="2054263"/>
                  <a:pt x="3033055" y="2043338"/>
                </a:cubicBezTo>
                <a:cubicBezTo>
                  <a:pt x="2934476" y="2032412"/>
                  <a:pt x="2742893" y="2042122"/>
                  <a:pt x="2631240" y="2012594"/>
                </a:cubicBezTo>
                <a:cubicBezTo>
                  <a:pt x="2499291" y="1983293"/>
                  <a:pt x="2290298" y="1915998"/>
                  <a:pt x="2211074" y="1887295"/>
                </a:cubicBezTo>
                <a:cubicBezTo>
                  <a:pt x="2198474" y="1880203"/>
                  <a:pt x="2137429" y="1864515"/>
                  <a:pt x="2125611" y="1860133"/>
                </a:cubicBezTo>
                <a:cubicBezTo>
                  <a:pt x="2052522" y="1872174"/>
                  <a:pt x="2014115" y="1839344"/>
                  <a:pt x="1963340" y="1832202"/>
                </a:cubicBezTo>
                <a:lnTo>
                  <a:pt x="1962517" y="1832186"/>
                </a:lnTo>
                <a:lnTo>
                  <a:pt x="1962517" y="1815487"/>
                </a:lnTo>
                <a:cubicBezTo>
                  <a:pt x="1952321" y="1793319"/>
                  <a:pt x="1882179" y="1834280"/>
                  <a:pt x="1827774" y="1827188"/>
                </a:cubicBezTo>
                <a:cubicBezTo>
                  <a:pt x="1756695" y="1791590"/>
                  <a:pt x="1710718" y="1797220"/>
                  <a:pt x="1660603" y="1783672"/>
                </a:cubicBezTo>
                <a:cubicBezTo>
                  <a:pt x="1614918" y="1781725"/>
                  <a:pt x="1633195" y="1736125"/>
                  <a:pt x="1567951" y="1742322"/>
                </a:cubicBezTo>
                <a:cubicBezTo>
                  <a:pt x="1541719" y="1728096"/>
                  <a:pt x="1522424" y="1728264"/>
                  <a:pt x="1490867" y="1726322"/>
                </a:cubicBezTo>
                <a:cubicBezTo>
                  <a:pt x="1459310" y="1724378"/>
                  <a:pt x="1417672" y="1729347"/>
                  <a:pt x="1378607" y="1730659"/>
                </a:cubicBezTo>
                <a:lnTo>
                  <a:pt x="1259059" y="1734123"/>
                </a:lnTo>
                <a:lnTo>
                  <a:pt x="1251708" y="1733300"/>
                </a:lnTo>
                <a:cubicBezTo>
                  <a:pt x="1241512" y="1732098"/>
                  <a:pt x="1178890" y="1738289"/>
                  <a:pt x="1169557" y="1736344"/>
                </a:cubicBezTo>
                <a:cubicBezTo>
                  <a:pt x="1152995" y="1740076"/>
                  <a:pt x="1144530" y="1735657"/>
                  <a:pt x="1138122" y="1734568"/>
                </a:cubicBezTo>
                <a:lnTo>
                  <a:pt x="1076067" y="1736148"/>
                </a:lnTo>
                <a:lnTo>
                  <a:pt x="1066824" y="1736310"/>
                </a:lnTo>
                <a:cubicBezTo>
                  <a:pt x="1046405" y="1736892"/>
                  <a:pt x="1026850" y="1736579"/>
                  <a:pt x="1007448" y="1732081"/>
                </a:cubicBezTo>
                <a:lnTo>
                  <a:pt x="1003361" y="1733082"/>
                </a:lnTo>
                <a:lnTo>
                  <a:pt x="968322" y="1731263"/>
                </a:lnTo>
                <a:lnTo>
                  <a:pt x="962548" y="1728988"/>
                </a:lnTo>
                <a:lnTo>
                  <a:pt x="953408" y="1730488"/>
                </a:lnTo>
                <a:lnTo>
                  <a:pt x="908128" y="1728137"/>
                </a:lnTo>
                <a:lnTo>
                  <a:pt x="833588" y="1733553"/>
                </a:lnTo>
                <a:lnTo>
                  <a:pt x="830914" y="1733122"/>
                </a:lnTo>
                <a:lnTo>
                  <a:pt x="830312" y="1732888"/>
                </a:lnTo>
                <a:cubicBezTo>
                  <a:pt x="812585" y="1728775"/>
                  <a:pt x="793177" y="1709154"/>
                  <a:pt x="776294" y="1707489"/>
                </a:cubicBezTo>
                <a:cubicBezTo>
                  <a:pt x="783045" y="1721750"/>
                  <a:pt x="752474" y="1713767"/>
                  <a:pt x="737216" y="1716025"/>
                </a:cubicBezTo>
                <a:lnTo>
                  <a:pt x="735209" y="1717708"/>
                </a:lnTo>
                <a:lnTo>
                  <a:pt x="665774" y="1706526"/>
                </a:lnTo>
                <a:cubicBezTo>
                  <a:pt x="629167" y="1700466"/>
                  <a:pt x="577757" y="1683353"/>
                  <a:pt x="549236" y="1682697"/>
                </a:cubicBezTo>
                <a:cubicBezTo>
                  <a:pt x="536463" y="1693849"/>
                  <a:pt x="529766" y="1688009"/>
                  <a:pt x="513999" y="1692982"/>
                </a:cubicBezTo>
                <a:lnTo>
                  <a:pt x="503342" y="1698273"/>
                </a:lnTo>
                <a:lnTo>
                  <a:pt x="494296" y="1695520"/>
                </a:lnTo>
                <a:cubicBezTo>
                  <a:pt x="441138" y="1678279"/>
                  <a:pt x="372542" y="1653931"/>
                  <a:pt x="325092" y="1640644"/>
                </a:cubicBezTo>
                <a:cubicBezTo>
                  <a:pt x="296559" y="1635201"/>
                  <a:pt x="237971" y="1623204"/>
                  <a:pt x="198138" y="1617751"/>
                </a:cubicBezTo>
                <a:cubicBezTo>
                  <a:pt x="174017" y="1619461"/>
                  <a:pt x="105910" y="1626673"/>
                  <a:pt x="86098" y="1607932"/>
                </a:cubicBezTo>
                <a:cubicBezTo>
                  <a:pt x="84939" y="1623697"/>
                  <a:pt x="57324" y="1596632"/>
                  <a:pt x="44184" y="1607313"/>
                </a:cubicBezTo>
                <a:cubicBezTo>
                  <a:pt x="35034" y="1616579"/>
                  <a:pt x="24524" y="1610527"/>
                  <a:pt x="13371" y="1610350"/>
                </a:cubicBezTo>
                <a:lnTo>
                  <a:pt x="0" y="161051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C59DE-8D6C-917A-0D0E-70CBD7A0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70" y="259341"/>
            <a:ext cx="9778053" cy="1248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LIETUVI</a:t>
            </a:r>
            <a:r>
              <a:rPr lang="en-US" sz="2500" dirty="0"/>
              <a:t>Ų</a:t>
            </a:r>
            <a:r>
              <a:rPr lang="en-US" dirty="0"/>
              <a:t> KALBOS OLIMPIADA. I</a:t>
            </a:r>
            <a:r>
              <a:rPr lang="en-US" sz="2500" dirty="0"/>
              <a:t>ŠŠŪ</a:t>
            </a:r>
            <a:r>
              <a:rPr lang="en-US" dirty="0"/>
              <a:t>KIAI.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8E282F-BB8B-1856-E177-FEF7B519D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37" y="2089832"/>
            <a:ext cx="4416001" cy="24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9BB63-EF4D-62C4-52B9-B8C127C24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77" y="4686652"/>
            <a:ext cx="5566403" cy="16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6084-27C9-E0C0-D5C2-FC3613FE8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73" y="1662652"/>
            <a:ext cx="2632499" cy="4680000"/>
          </a:xfrm>
          <a:prstGeom prst="rect">
            <a:avLst/>
          </a:pr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758D95-A605-471B-A882-C9D32638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6174494"/>
            <a:ext cx="12235980" cy="683507"/>
          </a:xfrm>
          <a:custGeom>
            <a:avLst/>
            <a:gdLst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42635 w 12235980"/>
              <a:gd name="connsiteY28" fmla="*/ 45475 h 726949"/>
              <a:gd name="connsiteX29" fmla="*/ 8087588 w 12235980"/>
              <a:gd name="connsiteY29" fmla="*/ 53630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42635 w 12235980"/>
              <a:gd name="connsiteY28" fmla="*/ 45475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62731 w 12235980"/>
              <a:gd name="connsiteY28" fmla="*/ 75620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62731 w 12235980"/>
              <a:gd name="connsiteY28" fmla="*/ 75620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79306 w 12235980"/>
              <a:gd name="connsiteY26" fmla="*/ 35538 h 726949"/>
              <a:gd name="connsiteX27" fmla="*/ 7812697 w 12235980"/>
              <a:gd name="connsiteY27" fmla="*/ 78836 h 726949"/>
              <a:gd name="connsiteX28" fmla="*/ 7862731 w 12235980"/>
              <a:gd name="connsiteY28" fmla="*/ 75620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78836 h 726949"/>
              <a:gd name="connsiteX28" fmla="*/ 7862731 w 12235980"/>
              <a:gd name="connsiteY28" fmla="*/ 75620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78836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88885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88885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27672 w 12235980"/>
              <a:gd name="connsiteY45" fmla="*/ 391954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104856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88885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27672 w 12235980"/>
              <a:gd name="connsiteY45" fmla="*/ 391954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1349 w 12235980"/>
              <a:gd name="connsiteY10" fmla="*/ 107138 h 726949"/>
              <a:gd name="connsiteX11" fmla="*/ 5826676 w 12235980"/>
              <a:gd name="connsiteY11" fmla="*/ 104856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88885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27672 w 12235980"/>
              <a:gd name="connsiteY45" fmla="*/ 391954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58217 w 12235980"/>
              <a:gd name="connsiteY9" fmla="*/ 118903 h 726949"/>
              <a:gd name="connsiteX10" fmla="*/ 5761349 w 12235980"/>
              <a:gd name="connsiteY10" fmla="*/ 107138 h 726949"/>
              <a:gd name="connsiteX11" fmla="*/ 5826676 w 12235980"/>
              <a:gd name="connsiteY11" fmla="*/ 104856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683619 w 12235980"/>
              <a:gd name="connsiteY25" fmla="*/ 82082 h 726949"/>
              <a:gd name="connsiteX26" fmla="*/ 7764233 w 12235980"/>
              <a:gd name="connsiteY26" fmla="*/ 105876 h 726949"/>
              <a:gd name="connsiteX27" fmla="*/ 7812697 w 12235980"/>
              <a:gd name="connsiteY27" fmla="*/ 88885 h 726949"/>
              <a:gd name="connsiteX28" fmla="*/ 7897900 w 12235980"/>
              <a:gd name="connsiteY28" fmla="*/ 100741 h 726949"/>
              <a:gd name="connsiteX29" fmla="*/ 8087588 w 12235980"/>
              <a:gd name="connsiteY29" fmla="*/ 83775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27672 w 12235980"/>
              <a:gd name="connsiteY45" fmla="*/ 391954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  <a:gd name="connsiteX0" fmla="*/ 4111010 w 12235980"/>
              <a:gd name="connsiteY0" fmla="*/ 69 h 726805"/>
              <a:gd name="connsiteX1" fmla="*/ 4171080 w 12235980"/>
              <a:gd name="connsiteY1" fmla="*/ 9478 h 726805"/>
              <a:gd name="connsiteX2" fmla="*/ 4498483 w 12235980"/>
              <a:gd name="connsiteY2" fmla="*/ 28364 h 726805"/>
              <a:gd name="connsiteX3" fmla="*/ 4669677 w 12235980"/>
              <a:gd name="connsiteY3" fmla="*/ 57044 h 726805"/>
              <a:gd name="connsiteX4" fmla="*/ 4840533 w 12235980"/>
              <a:gd name="connsiteY4" fmla="*/ 78941 h 726805"/>
              <a:gd name="connsiteX5" fmla="*/ 5083106 w 12235980"/>
              <a:gd name="connsiteY5" fmla="*/ 118621 h 726805"/>
              <a:gd name="connsiteX6" fmla="*/ 5225104 w 12235980"/>
              <a:gd name="connsiteY6" fmla="*/ 124580 h 726805"/>
              <a:gd name="connsiteX7" fmla="*/ 5305069 w 12235980"/>
              <a:gd name="connsiteY7" fmla="*/ 138659 h 726805"/>
              <a:gd name="connsiteX8" fmla="*/ 5487038 w 12235980"/>
              <a:gd name="connsiteY8" fmla="*/ 144223 h 726805"/>
              <a:gd name="connsiteX9" fmla="*/ 5658217 w 12235980"/>
              <a:gd name="connsiteY9" fmla="*/ 118759 h 726805"/>
              <a:gd name="connsiteX10" fmla="*/ 5761349 w 12235980"/>
              <a:gd name="connsiteY10" fmla="*/ 106994 h 726805"/>
              <a:gd name="connsiteX11" fmla="*/ 5826676 w 12235980"/>
              <a:gd name="connsiteY11" fmla="*/ 104712 h 726805"/>
              <a:gd name="connsiteX12" fmla="*/ 6109388 w 12235980"/>
              <a:gd name="connsiteY12" fmla="*/ 107553 h 726805"/>
              <a:gd name="connsiteX13" fmla="*/ 6241432 w 12235980"/>
              <a:gd name="connsiteY13" fmla="*/ 99425 h 726805"/>
              <a:gd name="connsiteX14" fmla="*/ 6350069 w 12235980"/>
              <a:gd name="connsiteY14" fmla="*/ 98386 h 726805"/>
              <a:gd name="connsiteX15" fmla="*/ 6531624 w 12235980"/>
              <a:gd name="connsiteY15" fmla="*/ 83950 h 726805"/>
              <a:gd name="connsiteX16" fmla="*/ 6569834 w 12235980"/>
              <a:gd name="connsiteY16" fmla="*/ 83716 h 726805"/>
              <a:gd name="connsiteX17" fmla="*/ 6600919 w 12235980"/>
              <a:gd name="connsiteY17" fmla="*/ 94792 h 726805"/>
              <a:gd name="connsiteX18" fmla="*/ 6606597 w 12235980"/>
              <a:gd name="connsiteY18" fmla="*/ 107191 h 726805"/>
              <a:gd name="connsiteX19" fmla="*/ 6627331 w 12235980"/>
              <a:gd name="connsiteY19" fmla="*/ 108874 h 726805"/>
              <a:gd name="connsiteX20" fmla="*/ 6632477 w 12235980"/>
              <a:gd name="connsiteY20" fmla="*/ 111677 h 726805"/>
              <a:gd name="connsiteX21" fmla="*/ 6662363 w 12235980"/>
              <a:gd name="connsiteY21" fmla="*/ 125396 h 726805"/>
              <a:gd name="connsiteX22" fmla="*/ 6854478 w 12235980"/>
              <a:gd name="connsiteY22" fmla="*/ 144868 h 726805"/>
              <a:gd name="connsiteX23" fmla="*/ 7134703 w 12235980"/>
              <a:gd name="connsiteY23" fmla="*/ 143176 h 726805"/>
              <a:gd name="connsiteX24" fmla="*/ 7399316 w 12235980"/>
              <a:gd name="connsiteY24" fmla="*/ 119741 h 726805"/>
              <a:gd name="connsiteX25" fmla="*/ 7683619 w 12235980"/>
              <a:gd name="connsiteY25" fmla="*/ 81938 h 726805"/>
              <a:gd name="connsiteX26" fmla="*/ 7764233 w 12235980"/>
              <a:gd name="connsiteY26" fmla="*/ 105732 h 726805"/>
              <a:gd name="connsiteX27" fmla="*/ 7812697 w 12235980"/>
              <a:gd name="connsiteY27" fmla="*/ 88741 h 726805"/>
              <a:gd name="connsiteX28" fmla="*/ 7897900 w 12235980"/>
              <a:gd name="connsiteY28" fmla="*/ 100597 h 726805"/>
              <a:gd name="connsiteX29" fmla="*/ 8087588 w 12235980"/>
              <a:gd name="connsiteY29" fmla="*/ 83631 h 726805"/>
              <a:gd name="connsiteX30" fmla="*/ 8280549 w 12235980"/>
              <a:gd name="connsiteY30" fmla="*/ 97731 h 726805"/>
              <a:gd name="connsiteX31" fmla="*/ 8429957 w 12235980"/>
              <a:gd name="connsiteY31" fmla="*/ 142513 h 726805"/>
              <a:gd name="connsiteX32" fmla="*/ 8580043 w 12235980"/>
              <a:gd name="connsiteY32" fmla="*/ 180539 h 726805"/>
              <a:gd name="connsiteX33" fmla="*/ 8635431 w 12235980"/>
              <a:gd name="connsiteY33" fmla="*/ 191245 h 726805"/>
              <a:gd name="connsiteX34" fmla="*/ 8729540 w 12235980"/>
              <a:gd name="connsiteY34" fmla="*/ 223832 h 726805"/>
              <a:gd name="connsiteX35" fmla="*/ 9000200 w 12235980"/>
              <a:gd name="connsiteY35" fmla="*/ 300446 h 726805"/>
              <a:gd name="connsiteX36" fmla="*/ 9150483 w 12235980"/>
              <a:gd name="connsiteY36" fmla="*/ 307000 h 726805"/>
              <a:gd name="connsiteX37" fmla="*/ 9353850 w 12235980"/>
              <a:gd name="connsiteY37" fmla="*/ 266445 h 726805"/>
              <a:gd name="connsiteX38" fmla="*/ 9437883 w 12235980"/>
              <a:gd name="connsiteY38" fmla="*/ 267430 h 726805"/>
              <a:gd name="connsiteX39" fmla="*/ 9470247 w 12235980"/>
              <a:gd name="connsiteY39" fmla="*/ 274022 h 726805"/>
              <a:gd name="connsiteX40" fmla="*/ 9659749 w 12235980"/>
              <a:gd name="connsiteY40" fmla="*/ 272656 h 726805"/>
              <a:gd name="connsiteX41" fmla="*/ 9747627 w 12235980"/>
              <a:gd name="connsiteY41" fmla="*/ 305694 h 726805"/>
              <a:gd name="connsiteX42" fmla="*/ 9798165 w 12235980"/>
              <a:gd name="connsiteY42" fmla="*/ 319223 h 726805"/>
              <a:gd name="connsiteX43" fmla="*/ 9833538 w 12235980"/>
              <a:gd name="connsiteY43" fmla="*/ 334609 h 726805"/>
              <a:gd name="connsiteX44" fmla="*/ 9931125 w 12235980"/>
              <a:gd name="connsiteY44" fmla="*/ 343952 h 726805"/>
              <a:gd name="connsiteX45" fmla="*/ 10227672 w 12235980"/>
              <a:gd name="connsiteY45" fmla="*/ 391810 h 726805"/>
              <a:gd name="connsiteX46" fmla="*/ 10596756 w 12235980"/>
              <a:gd name="connsiteY46" fmla="*/ 392579 h 726805"/>
              <a:gd name="connsiteX47" fmla="*/ 10743198 w 12235980"/>
              <a:gd name="connsiteY47" fmla="*/ 416627 h 726805"/>
              <a:gd name="connsiteX48" fmla="*/ 10777301 w 12235980"/>
              <a:gd name="connsiteY48" fmla="*/ 418921 h 726805"/>
              <a:gd name="connsiteX49" fmla="*/ 10827235 w 12235980"/>
              <a:gd name="connsiteY49" fmla="*/ 432898 h 726805"/>
              <a:gd name="connsiteX50" fmla="*/ 10830785 w 12235980"/>
              <a:gd name="connsiteY50" fmla="*/ 424423 h 726805"/>
              <a:gd name="connsiteX51" fmla="*/ 10845664 w 12235980"/>
              <a:gd name="connsiteY51" fmla="*/ 423494 h 726805"/>
              <a:gd name="connsiteX52" fmla="*/ 10846988 w 12235980"/>
              <a:gd name="connsiteY52" fmla="*/ 422802 h 726805"/>
              <a:gd name="connsiteX53" fmla="*/ 10876491 w 12235980"/>
              <a:gd name="connsiteY53" fmla="*/ 424121 h 726805"/>
              <a:gd name="connsiteX54" fmla="*/ 10882046 w 12235980"/>
              <a:gd name="connsiteY54" fmla="*/ 427153 h 726805"/>
              <a:gd name="connsiteX55" fmla="*/ 10898611 w 12235980"/>
              <a:gd name="connsiteY55" fmla="*/ 425212 h 726805"/>
              <a:gd name="connsiteX56" fmla="*/ 10924341 w 12235980"/>
              <a:gd name="connsiteY56" fmla="*/ 427368 h 726805"/>
              <a:gd name="connsiteX57" fmla="*/ 10924080 w 12235980"/>
              <a:gd name="connsiteY57" fmla="*/ 433442 h 726805"/>
              <a:gd name="connsiteX58" fmla="*/ 10989044 w 12235980"/>
              <a:gd name="connsiteY58" fmla="*/ 434655 h 726805"/>
              <a:gd name="connsiteX59" fmla="*/ 10998150 w 12235980"/>
              <a:gd name="connsiteY59" fmla="*/ 433551 h 726805"/>
              <a:gd name="connsiteX60" fmla="*/ 11003826 w 12235980"/>
              <a:gd name="connsiteY60" fmla="*/ 434026 h 726805"/>
              <a:gd name="connsiteX61" fmla="*/ 11201750 w 12235980"/>
              <a:gd name="connsiteY61" fmla="*/ 434257 h 726805"/>
              <a:gd name="connsiteX62" fmla="*/ 11256574 w 12235980"/>
              <a:gd name="connsiteY62" fmla="*/ 426723 h 726805"/>
              <a:gd name="connsiteX63" fmla="*/ 11268434 w 12235980"/>
              <a:gd name="connsiteY63" fmla="*/ 423418 h 726805"/>
              <a:gd name="connsiteX64" fmla="*/ 11397259 w 12235980"/>
              <a:gd name="connsiteY64" fmla="*/ 431914 h 726805"/>
              <a:gd name="connsiteX65" fmla="*/ 11589501 w 12235980"/>
              <a:gd name="connsiteY65" fmla="*/ 480598 h 726805"/>
              <a:gd name="connsiteX66" fmla="*/ 11679646 w 12235980"/>
              <a:gd name="connsiteY66" fmla="*/ 486718 h 726805"/>
              <a:gd name="connsiteX67" fmla="*/ 11699170 w 12235980"/>
              <a:gd name="connsiteY67" fmla="*/ 492910 h 726805"/>
              <a:gd name="connsiteX68" fmla="*/ 11719612 w 12235980"/>
              <a:gd name="connsiteY68" fmla="*/ 495227 h 726805"/>
              <a:gd name="connsiteX69" fmla="*/ 11723861 w 12235980"/>
              <a:gd name="connsiteY69" fmla="*/ 499964 h 726805"/>
              <a:gd name="connsiteX70" fmla="*/ 11737817 w 12235980"/>
              <a:gd name="connsiteY70" fmla="*/ 502879 h 726805"/>
              <a:gd name="connsiteX71" fmla="*/ 11765116 w 12235980"/>
              <a:gd name="connsiteY71" fmla="*/ 512196 h 726805"/>
              <a:gd name="connsiteX72" fmla="*/ 11770404 w 12235980"/>
              <a:gd name="connsiteY72" fmla="*/ 510589 h 726805"/>
              <a:gd name="connsiteX73" fmla="*/ 11811858 w 12235980"/>
              <a:gd name="connsiteY73" fmla="*/ 519425 h 726805"/>
              <a:gd name="connsiteX74" fmla="*/ 11812514 w 12235980"/>
              <a:gd name="connsiteY74" fmla="*/ 517955 h 726805"/>
              <a:gd name="connsiteX75" fmla="*/ 11824571 w 12235980"/>
              <a:gd name="connsiteY75" fmla="*/ 513498 h 726805"/>
              <a:gd name="connsiteX76" fmla="*/ 11944397 w 12235980"/>
              <a:gd name="connsiteY76" fmla="*/ 486683 h 726805"/>
              <a:gd name="connsiteX77" fmla="*/ 11962667 w 12235980"/>
              <a:gd name="connsiteY77" fmla="*/ 487597 h 726805"/>
              <a:gd name="connsiteX78" fmla="*/ 11969148 w 12235980"/>
              <a:gd name="connsiteY78" fmla="*/ 489378 h 726805"/>
              <a:gd name="connsiteX79" fmla="*/ 12101517 w 12235980"/>
              <a:gd name="connsiteY79" fmla="*/ 471759 h 726805"/>
              <a:gd name="connsiteX80" fmla="*/ 12142585 w 12235980"/>
              <a:gd name="connsiteY80" fmla="*/ 473993 h 726805"/>
              <a:gd name="connsiteX81" fmla="*/ 12196898 w 12235980"/>
              <a:gd name="connsiteY81" fmla="*/ 477101 h 726805"/>
              <a:gd name="connsiteX82" fmla="*/ 12235980 w 12235980"/>
              <a:gd name="connsiteY82" fmla="*/ 475105 h 726805"/>
              <a:gd name="connsiteX83" fmla="*/ 12235980 w 12235980"/>
              <a:gd name="connsiteY83" fmla="*/ 726805 h 726805"/>
              <a:gd name="connsiteX84" fmla="*/ 0 w 12235980"/>
              <a:gd name="connsiteY84" fmla="*/ 726805 h 726805"/>
              <a:gd name="connsiteX85" fmla="*/ 0 w 12235980"/>
              <a:gd name="connsiteY85" fmla="*/ 374967 h 726805"/>
              <a:gd name="connsiteX86" fmla="*/ 3682 w 12235980"/>
              <a:gd name="connsiteY86" fmla="*/ 376360 h 726805"/>
              <a:gd name="connsiteX87" fmla="*/ 220396 w 12235980"/>
              <a:gd name="connsiteY87" fmla="*/ 351386 h 726805"/>
              <a:gd name="connsiteX88" fmla="*/ 564192 w 12235980"/>
              <a:gd name="connsiteY88" fmla="*/ 228626 h 726805"/>
              <a:gd name="connsiteX89" fmla="*/ 626816 w 12235980"/>
              <a:gd name="connsiteY89" fmla="*/ 226393 h 726805"/>
              <a:gd name="connsiteX90" fmla="*/ 755900 w 12235980"/>
              <a:gd name="connsiteY90" fmla="*/ 212235 h 726805"/>
              <a:gd name="connsiteX91" fmla="*/ 1128075 w 12235980"/>
              <a:gd name="connsiteY91" fmla="*/ 211149 h 726805"/>
              <a:gd name="connsiteX92" fmla="*/ 1222586 w 12235980"/>
              <a:gd name="connsiteY92" fmla="*/ 212308 h 726805"/>
              <a:gd name="connsiteX93" fmla="*/ 1497215 w 12235980"/>
              <a:gd name="connsiteY93" fmla="*/ 225908 h 726805"/>
              <a:gd name="connsiteX94" fmla="*/ 1805136 w 12235980"/>
              <a:gd name="connsiteY94" fmla="*/ 177900 h 726805"/>
              <a:gd name="connsiteX95" fmla="*/ 2045329 w 12235980"/>
              <a:gd name="connsiteY95" fmla="*/ 170490 h 726805"/>
              <a:gd name="connsiteX96" fmla="*/ 2116300 w 12235980"/>
              <a:gd name="connsiteY96" fmla="*/ 145301 h 726805"/>
              <a:gd name="connsiteX97" fmla="*/ 2151073 w 12235980"/>
              <a:gd name="connsiteY97" fmla="*/ 146397 h 726805"/>
              <a:gd name="connsiteX98" fmla="*/ 2445595 w 12235980"/>
              <a:gd name="connsiteY98" fmla="*/ 121147 h 726805"/>
              <a:gd name="connsiteX99" fmla="*/ 2703508 w 12235980"/>
              <a:gd name="connsiteY99" fmla="*/ 119912 h 726805"/>
              <a:gd name="connsiteX100" fmla="*/ 2993271 w 12235980"/>
              <a:gd name="connsiteY100" fmla="*/ 102215 h 726805"/>
              <a:gd name="connsiteX101" fmla="*/ 3027933 w 12235980"/>
              <a:gd name="connsiteY101" fmla="*/ 95874 h 726805"/>
              <a:gd name="connsiteX102" fmla="*/ 3141740 w 12235980"/>
              <a:gd name="connsiteY102" fmla="*/ 83930 h 726805"/>
              <a:gd name="connsiteX103" fmla="*/ 3214812 w 12235980"/>
              <a:gd name="connsiteY103" fmla="*/ 66409 h 726805"/>
              <a:gd name="connsiteX104" fmla="*/ 3631273 w 12235980"/>
              <a:gd name="connsiteY104" fmla="*/ 38887 h 726805"/>
              <a:gd name="connsiteX105" fmla="*/ 3940844 w 12235980"/>
              <a:gd name="connsiteY105" fmla="*/ 43298 h 726805"/>
              <a:gd name="connsiteX106" fmla="*/ 4111010 w 12235980"/>
              <a:gd name="connsiteY106" fmla="*/ 69 h 726805"/>
              <a:gd name="connsiteX0" fmla="*/ 4111010 w 12235980"/>
              <a:gd name="connsiteY0" fmla="*/ 69 h 726805"/>
              <a:gd name="connsiteX1" fmla="*/ 4171080 w 12235980"/>
              <a:gd name="connsiteY1" fmla="*/ 9478 h 726805"/>
              <a:gd name="connsiteX2" fmla="*/ 4498483 w 12235980"/>
              <a:gd name="connsiteY2" fmla="*/ 28364 h 726805"/>
              <a:gd name="connsiteX3" fmla="*/ 4669677 w 12235980"/>
              <a:gd name="connsiteY3" fmla="*/ 57044 h 726805"/>
              <a:gd name="connsiteX4" fmla="*/ 4840533 w 12235980"/>
              <a:gd name="connsiteY4" fmla="*/ 78941 h 726805"/>
              <a:gd name="connsiteX5" fmla="*/ 5083106 w 12235980"/>
              <a:gd name="connsiteY5" fmla="*/ 118621 h 726805"/>
              <a:gd name="connsiteX6" fmla="*/ 5225104 w 12235980"/>
              <a:gd name="connsiteY6" fmla="*/ 124580 h 726805"/>
              <a:gd name="connsiteX7" fmla="*/ 5305069 w 12235980"/>
              <a:gd name="connsiteY7" fmla="*/ 138659 h 726805"/>
              <a:gd name="connsiteX8" fmla="*/ 5487038 w 12235980"/>
              <a:gd name="connsiteY8" fmla="*/ 144223 h 726805"/>
              <a:gd name="connsiteX9" fmla="*/ 5658217 w 12235980"/>
              <a:gd name="connsiteY9" fmla="*/ 118759 h 726805"/>
              <a:gd name="connsiteX10" fmla="*/ 5761349 w 12235980"/>
              <a:gd name="connsiteY10" fmla="*/ 106994 h 726805"/>
              <a:gd name="connsiteX11" fmla="*/ 5826676 w 12235980"/>
              <a:gd name="connsiteY11" fmla="*/ 104712 h 726805"/>
              <a:gd name="connsiteX12" fmla="*/ 6109388 w 12235980"/>
              <a:gd name="connsiteY12" fmla="*/ 107553 h 726805"/>
              <a:gd name="connsiteX13" fmla="*/ 6241432 w 12235980"/>
              <a:gd name="connsiteY13" fmla="*/ 99425 h 726805"/>
              <a:gd name="connsiteX14" fmla="*/ 6350069 w 12235980"/>
              <a:gd name="connsiteY14" fmla="*/ 98386 h 726805"/>
              <a:gd name="connsiteX15" fmla="*/ 6531624 w 12235980"/>
              <a:gd name="connsiteY15" fmla="*/ 83950 h 726805"/>
              <a:gd name="connsiteX16" fmla="*/ 6569834 w 12235980"/>
              <a:gd name="connsiteY16" fmla="*/ 83716 h 726805"/>
              <a:gd name="connsiteX17" fmla="*/ 6600919 w 12235980"/>
              <a:gd name="connsiteY17" fmla="*/ 94792 h 726805"/>
              <a:gd name="connsiteX18" fmla="*/ 6606597 w 12235980"/>
              <a:gd name="connsiteY18" fmla="*/ 107191 h 726805"/>
              <a:gd name="connsiteX19" fmla="*/ 6627331 w 12235980"/>
              <a:gd name="connsiteY19" fmla="*/ 108874 h 726805"/>
              <a:gd name="connsiteX20" fmla="*/ 6632477 w 12235980"/>
              <a:gd name="connsiteY20" fmla="*/ 111677 h 726805"/>
              <a:gd name="connsiteX21" fmla="*/ 6662363 w 12235980"/>
              <a:gd name="connsiteY21" fmla="*/ 125396 h 726805"/>
              <a:gd name="connsiteX22" fmla="*/ 6854478 w 12235980"/>
              <a:gd name="connsiteY22" fmla="*/ 144868 h 726805"/>
              <a:gd name="connsiteX23" fmla="*/ 7134703 w 12235980"/>
              <a:gd name="connsiteY23" fmla="*/ 143176 h 726805"/>
              <a:gd name="connsiteX24" fmla="*/ 7399316 w 12235980"/>
              <a:gd name="connsiteY24" fmla="*/ 119741 h 726805"/>
              <a:gd name="connsiteX25" fmla="*/ 7683619 w 12235980"/>
              <a:gd name="connsiteY25" fmla="*/ 81938 h 726805"/>
              <a:gd name="connsiteX26" fmla="*/ 7764233 w 12235980"/>
              <a:gd name="connsiteY26" fmla="*/ 105732 h 726805"/>
              <a:gd name="connsiteX27" fmla="*/ 7812697 w 12235980"/>
              <a:gd name="connsiteY27" fmla="*/ 88741 h 726805"/>
              <a:gd name="connsiteX28" fmla="*/ 7897900 w 12235980"/>
              <a:gd name="connsiteY28" fmla="*/ 100597 h 726805"/>
              <a:gd name="connsiteX29" fmla="*/ 8087588 w 12235980"/>
              <a:gd name="connsiteY29" fmla="*/ 83631 h 726805"/>
              <a:gd name="connsiteX30" fmla="*/ 8280549 w 12235980"/>
              <a:gd name="connsiteY30" fmla="*/ 97731 h 726805"/>
              <a:gd name="connsiteX31" fmla="*/ 8429957 w 12235980"/>
              <a:gd name="connsiteY31" fmla="*/ 142513 h 726805"/>
              <a:gd name="connsiteX32" fmla="*/ 8580043 w 12235980"/>
              <a:gd name="connsiteY32" fmla="*/ 180539 h 726805"/>
              <a:gd name="connsiteX33" fmla="*/ 8635431 w 12235980"/>
              <a:gd name="connsiteY33" fmla="*/ 191245 h 726805"/>
              <a:gd name="connsiteX34" fmla="*/ 8729540 w 12235980"/>
              <a:gd name="connsiteY34" fmla="*/ 223832 h 726805"/>
              <a:gd name="connsiteX35" fmla="*/ 9000200 w 12235980"/>
              <a:gd name="connsiteY35" fmla="*/ 300446 h 726805"/>
              <a:gd name="connsiteX36" fmla="*/ 9150483 w 12235980"/>
              <a:gd name="connsiteY36" fmla="*/ 307000 h 726805"/>
              <a:gd name="connsiteX37" fmla="*/ 9353850 w 12235980"/>
              <a:gd name="connsiteY37" fmla="*/ 266445 h 726805"/>
              <a:gd name="connsiteX38" fmla="*/ 9437883 w 12235980"/>
              <a:gd name="connsiteY38" fmla="*/ 267430 h 726805"/>
              <a:gd name="connsiteX39" fmla="*/ 9470247 w 12235980"/>
              <a:gd name="connsiteY39" fmla="*/ 274022 h 726805"/>
              <a:gd name="connsiteX40" fmla="*/ 9659749 w 12235980"/>
              <a:gd name="connsiteY40" fmla="*/ 272656 h 726805"/>
              <a:gd name="connsiteX41" fmla="*/ 9747627 w 12235980"/>
              <a:gd name="connsiteY41" fmla="*/ 305694 h 726805"/>
              <a:gd name="connsiteX42" fmla="*/ 9798165 w 12235980"/>
              <a:gd name="connsiteY42" fmla="*/ 319223 h 726805"/>
              <a:gd name="connsiteX43" fmla="*/ 9833538 w 12235980"/>
              <a:gd name="connsiteY43" fmla="*/ 334609 h 726805"/>
              <a:gd name="connsiteX44" fmla="*/ 9931125 w 12235980"/>
              <a:gd name="connsiteY44" fmla="*/ 343952 h 726805"/>
              <a:gd name="connsiteX45" fmla="*/ 10227672 w 12235980"/>
              <a:gd name="connsiteY45" fmla="*/ 391810 h 726805"/>
              <a:gd name="connsiteX46" fmla="*/ 10596756 w 12235980"/>
              <a:gd name="connsiteY46" fmla="*/ 392579 h 726805"/>
              <a:gd name="connsiteX47" fmla="*/ 10743198 w 12235980"/>
              <a:gd name="connsiteY47" fmla="*/ 416627 h 726805"/>
              <a:gd name="connsiteX48" fmla="*/ 10777301 w 12235980"/>
              <a:gd name="connsiteY48" fmla="*/ 418921 h 726805"/>
              <a:gd name="connsiteX49" fmla="*/ 10827235 w 12235980"/>
              <a:gd name="connsiteY49" fmla="*/ 432898 h 726805"/>
              <a:gd name="connsiteX50" fmla="*/ 10830785 w 12235980"/>
              <a:gd name="connsiteY50" fmla="*/ 424423 h 726805"/>
              <a:gd name="connsiteX51" fmla="*/ 10845664 w 12235980"/>
              <a:gd name="connsiteY51" fmla="*/ 423494 h 726805"/>
              <a:gd name="connsiteX52" fmla="*/ 10846988 w 12235980"/>
              <a:gd name="connsiteY52" fmla="*/ 422802 h 726805"/>
              <a:gd name="connsiteX53" fmla="*/ 10876491 w 12235980"/>
              <a:gd name="connsiteY53" fmla="*/ 424121 h 726805"/>
              <a:gd name="connsiteX54" fmla="*/ 10882046 w 12235980"/>
              <a:gd name="connsiteY54" fmla="*/ 427153 h 726805"/>
              <a:gd name="connsiteX55" fmla="*/ 10898611 w 12235980"/>
              <a:gd name="connsiteY55" fmla="*/ 425212 h 726805"/>
              <a:gd name="connsiteX56" fmla="*/ 10924341 w 12235980"/>
              <a:gd name="connsiteY56" fmla="*/ 427368 h 726805"/>
              <a:gd name="connsiteX57" fmla="*/ 10924080 w 12235980"/>
              <a:gd name="connsiteY57" fmla="*/ 433442 h 726805"/>
              <a:gd name="connsiteX58" fmla="*/ 10989044 w 12235980"/>
              <a:gd name="connsiteY58" fmla="*/ 434655 h 726805"/>
              <a:gd name="connsiteX59" fmla="*/ 10998150 w 12235980"/>
              <a:gd name="connsiteY59" fmla="*/ 433551 h 726805"/>
              <a:gd name="connsiteX60" fmla="*/ 11003826 w 12235980"/>
              <a:gd name="connsiteY60" fmla="*/ 434026 h 726805"/>
              <a:gd name="connsiteX61" fmla="*/ 11201750 w 12235980"/>
              <a:gd name="connsiteY61" fmla="*/ 434257 h 726805"/>
              <a:gd name="connsiteX62" fmla="*/ 11256574 w 12235980"/>
              <a:gd name="connsiteY62" fmla="*/ 426723 h 726805"/>
              <a:gd name="connsiteX63" fmla="*/ 11268434 w 12235980"/>
              <a:gd name="connsiteY63" fmla="*/ 423418 h 726805"/>
              <a:gd name="connsiteX64" fmla="*/ 11397259 w 12235980"/>
              <a:gd name="connsiteY64" fmla="*/ 431914 h 726805"/>
              <a:gd name="connsiteX65" fmla="*/ 11589501 w 12235980"/>
              <a:gd name="connsiteY65" fmla="*/ 480598 h 726805"/>
              <a:gd name="connsiteX66" fmla="*/ 11679646 w 12235980"/>
              <a:gd name="connsiteY66" fmla="*/ 486718 h 726805"/>
              <a:gd name="connsiteX67" fmla="*/ 11699170 w 12235980"/>
              <a:gd name="connsiteY67" fmla="*/ 492910 h 726805"/>
              <a:gd name="connsiteX68" fmla="*/ 11719612 w 12235980"/>
              <a:gd name="connsiteY68" fmla="*/ 495227 h 726805"/>
              <a:gd name="connsiteX69" fmla="*/ 11723861 w 12235980"/>
              <a:gd name="connsiteY69" fmla="*/ 499964 h 726805"/>
              <a:gd name="connsiteX70" fmla="*/ 11737817 w 12235980"/>
              <a:gd name="connsiteY70" fmla="*/ 502879 h 726805"/>
              <a:gd name="connsiteX71" fmla="*/ 11765116 w 12235980"/>
              <a:gd name="connsiteY71" fmla="*/ 512196 h 726805"/>
              <a:gd name="connsiteX72" fmla="*/ 11770404 w 12235980"/>
              <a:gd name="connsiteY72" fmla="*/ 510589 h 726805"/>
              <a:gd name="connsiteX73" fmla="*/ 11811858 w 12235980"/>
              <a:gd name="connsiteY73" fmla="*/ 519425 h 726805"/>
              <a:gd name="connsiteX74" fmla="*/ 11812514 w 12235980"/>
              <a:gd name="connsiteY74" fmla="*/ 517955 h 726805"/>
              <a:gd name="connsiteX75" fmla="*/ 11824571 w 12235980"/>
              <a:gd name="connsiteY75" fmla="*/ 513498 h 726805"/>
              <a:gd name="connsiteX76" fmla="*/ 11944397 w 12235980"/>
              <a:gd name="connsiteY76" fmla="*/ 486683 h 726805"/>
              <a:gd name="connsiteX77" fmla="*/ 11962667 w 12235980"/>
              <a:gd name="connsiteY77" fmla="*/ 487597 h 726805"/>
              <a:gd name="connsiteX78" fmla="*/ 11969148 w 12235980"/>
              <a:gd name="connsiteY78" fmla="*/ 489378 h 726805"/>
              <a:gd name="connsiteX79" fmla="*/ 12101517 w 12235980"/>
              <a:gd name="connsiteY79" fmla="*/ 471759 h 726805"/>
              <a:gd name="connsiteX80" fmla="*/ 12142585 w 12235980"/>
              <a:gd name="connsiteY80" fmla="*/ 473993 h 726805"/>
              <a:gd name="connsiteX81" fmla="*/ 12196898 w 12235980"/>
              <a:gd name="connsiteY81" fmla="*/ 477101 h 726805"/>
              <a:gd name="connsiteX82" fmla="*/ 12235980 w 12235980"/>
              <a:gd name="connsiteY82" fmla="*/ 475105 h 726805"/>
              <a:gd name="connsiteX83" fmla="*/ 12235980 w 12235980"/>
              <a:gd name="connsiteY83" fmla="*/ 726805 h 726805"/>
              <a:gd name="connsiteX84" fmla="*/ 0 w 12235980"/>
              <a:gd name="connsiteY84" fmla="*/ 726805 h 726805"/>
              <a:gd name="connsiteX85" fmla="*/ 0 w 12235980"/>
              <a:gd name="connsiteY85" fmla="*/ 374967 h 726805"/>
              <a:gd name="connsiteX86" fmla="*/ 3682 w 12235980"/>
              <a:gd name="connsiteY86" fmla="*/ 376360 h 726805"/>
              <a:gd name="connsiteX87" fmla="*/ 220396 w 12235980"/>
              <a:gd name="connsiteY87" fmla="*/ 351386 h 726805"/>
              <a:gd name="connsiteX88" fmla="*/ 564192 w 12235980"/>
              <a:gd name="connsiteY88" fmla="*/ 228626 h 726805"/>
              <a:gd name="connsiteX89" fmla="*/ 626816 w 12235980"/>
              <a:gd name="connsiteY89" fmla="*/ 226393 h 726805"/>
              <a:gd name="connsiteX90" fmla="*/ 755900 w 12235980"/>
              <a:gd name="connsiteY90" fmla="*/ 212235 h 726805"/>
              <a:gd name="connsiteX91" fmla="*/ 1128075 w 12235980"/>
              <a:gd name="connsiteY91" fmla="*/ 211149 h 726805"/>
              <a:gd name="connsiteX92" fmla="*/ 1222586 w 12235980"/>
              <a:gd name="connsiteY92" fmla="*/ 212308 h 726805"/>
              <a:gd name="connsiteX93" fmla="*/ 1497215 w 12235980"/>
              <a:gd name="connsiteY93" fmla="*/ 225908 h 726805"/>
              <a:gd name="connsiteX94" fmla="*/ 1805136 w 12235980"/>
              <a:gd name="connsiteY94" fmla="*/ 177900 h 726805"/>
              <a:gd name="connsiteX95" fmla="*/ 2045329 w 12235980"/>
              <a:gd name="connsiteY95" fmla="*/ 170490 h 726805"/>
              <a:gd name="connsiteX96" fmla="*/ 2116300 w 12235980"/>
              <a:gd name="connsiteY96" fmla="*/ 145301 h 726805"/>
              <a:gd name="connsiteX97" fmla="*/ 2151073 w 12235980"/>
              <a:gd name="connsiteY97" fmla="*/ 146397 h 726805"/>
              <a:gd name="connsiteX98" fmla="*/ 2445595 w 12235980"/>
              <a:gd name="connsiteY98" fmla="*/ 121147 h 726805"/>
              <a:gd name="connsiteX99" fmla="*/ 2703508 w 12235980"/>
              <a:gd name="connsiteY99" fmla="*/ 119912 h 726805"/>
              <a:gd name="connsiteX100" fmla="*/ 2993271 w 12235980"/>
              <a:gd name="connsiteY100" fmla="*/ 102215 h 726805"/>
              <a:gd name="connsiteX101" fmla="*/ 3027933 w 12235980"/>
              <a:gd name="connsiteY101" fmla="*/ 95874 h 726805"/>
              <a:gd name="connsiteX102" fmla="*/ 3141740 w 12235980"/>
              <a:gd name="connsiteY102" fmla="*/ 83930 h 726805"/>
              <a:gd name="connsiteX103" fmla="*/ 3214812 w 12235980"/>
              <a:gd name="connsiteY103" fmla="*/ 66409 h 726805"/>
              <a:gd name="connsiteX104" fmla="*/ 3621224 w 12235980"/>
              <a:gd name="connsiteY104" fmla="*/ 58984 h 726805"/>
              <a:gd name="connsiteX105" fmla="*/ 3940844 w 12235980"/>
              <a:gd name="connsiteY105" fmla="*/ 43298 h 726805"/>
              <a:gd name="connsiteX106" fmla="*/ 4111010 w 12235980"/>
              <a:gd name="connsiteY106" fmla="*/ 69 h 726805"/>
              <a:gd name="connsiteX0" fmla="*/ 4111010 w 12235980"/>
              <a:gd name="connsiteY0" fmla="*/ 69 h 726805"/>
              <a:gd name="connsiteX1" fmla="*/ 4181128 w 12235980"/>
              <a:gd name="connsiteY1" fmla="*/ 54696 h 726805"/>
              <a:gd name="connsiteX2" fmla="*/ 4498483 w 12235980"/>
              <a:gd name="connsiteY2" fmla="*/ 28364 h 726805"/>
              <a:gd name="connsiteX3" fmla="*/ 4669677 w 12235980"/>
              <a:gd name="connsiteY3" fmla="*/ 57044 h 726805"/>
              <a:gd name="connsiteX4" fmla="*/ 4840533 w 12235980"/>
              <a:gd name="connsiteY4" fmla="*/ 78941 h 726805"/>
              <a:gd name="connsiteX5" fmla="*/ 5083106 w 12235980"/>
              <a:gd name="connsiteY5" fmla="*/ 118621 h 726805"/>
              <a:gd name="connsiteX6" fmla="*/ 5225104 w 12235980"/>
              <a:gd name="connsiteY6" fmla="*/ 124580 h 726805"/>
              <a:gd name="connsiteX7" fmla="*/ 5305069 w 12235980"/>
              <a:gd name="connsiteY7" fmla="*/ 138659 h 726805"/>
              <a:gd name="connsiteX8" fmla="*/ 5487038 w 12235980"/>
              <a:gd name="connsiteY8" fmla="*/ 144223 h 726805"/>
              <a:gd name="connsiteX9" fmla="*/ 5658217 w 12235980"/>
              <a:gd name="connsiteY9" fmla="*/ 118759 h 726805"/>
              <a:gd name="connsiteX10" fmla="*/ 5761349 w 12235980"/>
              <a:gd name="connsiteY10" fmla="*/ 106994 h 726805"/>
              <a:gd name="connsiteX11" fmla="*/ 5826676 w 12235980"/>
              <a:gd name="connsiteY11" fmla="*/ 104712 h 726805"/>
              <a:gd name="connsiteX12" fmla="*/ 6109388 w 12235980"/>
              <a:gd name="connsiteY12" fmla="*/ 107553 h 726805"/>
              <a:gd name="connsiteX13" fmla="*/ 6241432 w 12235980"/>
              <a:gd name="connsiteY13" fmla="*/ 99425 h 726805"/>
              <a:gd name="connsiteX14" fmla="*/ 6350069 w 12235980"/>
              <a:gd name="connsiteY14" fmla="*/ 98386 h 726805"/>
              <a:gd name="connsiteX15" fmla="*/ 6531624 w 12235980"/>
              <a:gd name="connsiteY15" fmla="*/ 83950 h 726805"/>
              <a:gd name="connsiteX16" fmla="*/ 6569834 w 12235980"/>
              <a:gd name="connsiteY16" fmla="*/ 83716 h 726805"/>
              <a:gd name="connsiteX17" fmla="*/ 6600919 w 12235980"/>
              <a:gd name="connsiteY17" fmla="*/ 94792 h 726805"/>
              <a:gd name="connsiteX18" fmla="*/ 6606597 w 12235980"/>
              <a:gd name="connsiteY18" fmla="*/ 107191 h 726805"/>
              <a:gd name="connsiteX19" fmla="*/ 6627331 w 12235980"/>
              <a:gd name="connsiteY19" fmla="*/ 108874 h 726805"/>
              <a:gd name="connsiteX20" fmla="*/ 6632477 w 12235980"/>
              <a:gd name="connsiteY20" fmla="*/ 111677 h 726805"/>
              <a:gd name="connsiteX21" fmla="*/ 6662363 w 12235980"/>
              <a:gd name="connsiteY21" fmla="*/ 125396 h 726805"/>
              <a:gd name="connsiteX22" fmla="*/ 6854478 w 12235980"/>
              <a:gd name="connsiteY22" fmla="*/ 144868 h 726805"/>
              <a:gd name="connsiteX23" fmla="*/ 7134703 w 12235980"/>
              <a:gd name="connsiteY23" fmla="*/ 143176 h 726805"/>
              <a:gd name="connsiteX24" fmla="*/ 7399316 w 12235980"/>
              <a:gd name="connsiteY24" fmla="*/ 119741 h 726805"/>
              <a:gd name="connsiteX25" fmla="*/ 7683619 w 12235980"/>
              <a:gd name="connsiteY25" fmla="*/ 81938 h 726805"/>
              <a:gd name="connsiteX26" fmla="*/ 7764233 w 12235980"/>
              <a:gd name="connsiteY26" fmla="*/ 105732 h 726805"/>
              <a:gd name="connsiteX27" fmla="*/ 7812697 w 12235980"/>
              <a:gd name="connsiteY27" fmla="*/ 88741 h 726805"/>
              <a:gd name="connsiteX28" fmla="*/ 7897900 w 12235980"/>
              <a:gd name="connsiteY28" fmla="*/ 100597 h 726805"/>
              <a:gd name="connsiteX29" fmla="*/ 8087588 w 12235980"/>
              <a:gd name="connsiteY29" fmla="*/ 83631 h 726805"/>
              <a:gd name="connsiteX30" fmla="*/ 8280549 w 12235980"/>
              <a:gd name="connsiteY30" fmla="*/ 97731 h 726805"/>
              <a:gd name="connsiteX31" fmla="*/ 8429957 w 12235980"/>
              <a:gd name="connsiteY31" fmla="*/ 142513 h 726805"/>
              <a:gd name="connsiteX32" fmla="*/ 8580043 w 12235980"/>
              <a:gd name="connsiteY32" fmla="*/ 180539 h 726805"/>
              <a:gd name="connsiteX33" fmla="*/ 8635431 w 12235980"/>
              <a:gd name="connsiteY33" fmla="*/ 191245 h 726805"/>
              <a:gd name="connsiteX34" fmla="*/ 8729540 w 12235980"/>
              <a:gd name="connsiteY34" fmla="*/ 223832 h 726805"/>
              <a:gd name="connsiteX35" fmla="*/ 9000200 w 12235980"/>
              <a:gd name="connsiteY35" fmla="*/ 300446 h 726805"/>
              <a:gd name="connsiteX36" fmla="*/ 9150483 w 12235980"/>
              <a:gd name="connsiteY36" fmla="*/ 307000 h 726805"/>
              <a:gd name="connsiteX37" fmla="*/ 9353850 w 12235980"/>
              <a:gd name="connsiteY37" fmla="*/ 266445 h 726805"/>
              <a:gd name="connsiteX38" fmla="*/ 9437883 w 12235980"/>
              <a:gd name="connsiteY38" fmla="*/ 267430 h 726805"/>
              <a:gd name="connsiteX39" fmla="*/ 9470247 w 12235980"/>
              <a:gd name="connsiteY39" fmla="*/ 274022 h 726805"/>
              <a:gd name="connsiteX40" fmla="*/ 9659749 w 12235980"/>
              <a:gd name="connsiteY40" fmla="*/ 272656 h 726805"/>
              <a:gd name="connsiteX41" fmla="*/ 9747627 w 12235980"/>
              <a:gd name="connsiteY41" fmla="*/ 305694 h 726805"/>
              <a:gd name="connsiteX42" fmla="*/ 9798165 w 12235980"/>
              <a:gd name="connsiteY42" fmla="*/ 319223 h 726805"/>
              <a:gd name="connsiteX43" fmla="*/ 9833538 w 12235980"/>
              <a:gd name="connsiteY43" fmla="*/ 334609 h 726805"/>
              <a:gd name="connsiteX44" fmla="*/ 9931125 w 12235980"/>
              <a:gd name="connsiteY44" fmla="*/ 343952 h 726805"/>
              <a:gd name="connsiteX45" fmla="*/ 10227672 w 12235980"/>
              <a:gd name="connsiteY45" fmla="*/ 391810 h 726805"/>
              <a:gd name="connsiteX46" fmla="*/ 10596756 w 12235980"/>
              <a:gd name="connsiteY46" fmla="*/ 392579 h 726805"/>
              <a:gd name="connsiteX47" fmla="*/ 10743198 w 12235980"/>
              <a:gd name="connsiteY47" fmla="*/ 416627 h 726805"/>
              <a:gd name="connsiteX48" fmla="*/ 10777301 w 12235980"/>
              <a:gd name="connsiteY48" fmla="*/ 418921 h 726805"/>
              <a:gd name="connsiteX49" fmla="*/ 10827235 w 12235980"/>
              <a:gd name="connsiteY49" fmla="*/ 432898 h 726805"/>
              <a:gd name="connsiteX50" fmla="*/ 10830785 w 12235980"/>
              <a:gd name="connsiteY50" fmla="*/ 424423 h 726805"/>
              <a:gd name="connsiteX51" fmla="*/ 10845664 w 12235980"/>
              <a:gd name="connsiteY51" fmla="*/ 423494 h 726805"/>
              <a:gd name="connsiteX52" fmla="*/ 10846988 w 12235980"/>
              <a:gd name="connsiteY52" fmla="*/ 422802 h 726805"/>
              <a:gd name="connsiteX53" fmla="*/ 10876491 w 12235980"/>
              <a:gd name="connsiteY53" fmla="*/ 424121 h 726805"/>
              <a:gd name="connsiteX54" fmla="*/ 10882046 w 12235980"/>
              <a:gd name="connsiteY54" fmla="*/ 427153 h 726805"/>
              <a:gd name="connsiteX55" fmla="*/ 10898611 w 12235980"/>
              <a:gd name="connsiteY55" fmla="*/ 425212 h 726805"/>
              <a:gd name="connsiteX56" fmla="*/ 10924341 w 12235980"/>
              <a:gd name="connsiteY56" fmla="*/ 427368 h 726805"/>
              <a:gd name="connsiteX57" fmla="*/ 10924080 w 12235980"/>
              <a:gd name="connsiteY57" fmla="*/ 433442 h 726805"/>
              <a:gd name="connsiteX58" fmla="*/ 10989044 w 12235980"/>
              <a:gd name="connsiteY58" fmla="*/ 434655 h 726805"/>
              <a:gd name="connsiteX59" fmla="*/ 10998150 w 12235980"/>
              <a:gd name="connsiteY59" fmla="*/ 433551 h 726805"/>
              <a:gd name="connsiteX60" fmla="*/ 11003826 w 12235980"/>
              <a:gd name="connsiteY60" fmla="*/ 434026 h 726805"/>
              <a:gd name="connsiteX61" fmla="*/ 11201750 w 12235980"/>
              <a:gd name="connsiteY61" fmla="*/ 434257 h 726805"/>
              <a:gd name="connsiteX62" fmla="*/ 11256574 w 12235980"/>
              <a:gd name="connsiteY62" fmla="*/ 426723 h 726805"/>
              <a:gd name="connsiteX63" fmla="*/ 11268434 w 12235980"/>
              <a:gd name="connsiteY63" fmla="*/ 423418 h 726805"/>
              <a:gd name="connsiteX64" fmla="*/ 11397259 w 12235980"/>
              <a:gd name="connsiteY64" fmla="*/ 431914 h 726805"/>
              <a:gd name="connsiteX65" fmla="*/ 11589501 w 12235980"/>
              <a:gd name="connsiteY65" fmla="*/ 480598 h 726805"/>
              <a:gd name="connsiteX66" fmla="*/ 11679646 w 12235980"/>
              <a:gd name="connsiteY66" fmla="*/ 486718 h 726805"/>
              <a:gd name="connsiteX67" fmla="*/ 11699170 w 12235980"/>
              <a:gd name="connsiteY67" fmla="*/ 492910 h 726805"/>
              <a:gd name="connsiteX68" fmla="*/ 11719612 w 12235980"/>
              <a:gd name="connsiteY68" fmla="*/ 495227 h 726805"/>
              <a:gd name="connsiteX69" fmla="*/ 11723861 w 12235980"/>
              <a:gd name="connsiteY69" fmla="*/ 499964 h 726805"/>
              <a:gd name="connsiteX70" fmla="*/ 11737817 w 12235980"/>
              <a:gd name="connsiteY70" fmla="*/ 502879 h 726805"/>
              <a:gd name="connsiteX71" fmla="*/ 11765116 w 12235980"/>
              <a:gd name="connsiteY71" fmla="*/ 512196 h 726805"/>
              <a:gd name="connsiteX72" fmla="*/ 11770404 w 12235980"/>
              <a:gd name="connsiteY72" fmla="*/ 510589 h 726805"/>
              <a:gd name="connsiteX73" fmla="*/ 11811858 w 12235980"/>
              <a:gd name="connsiteY73" fmla="*/ 519425 h 726805"/>
              <a:gd name="connsiteX74" fmla="*/ 11812514 w 12235980"/>
              <a:gd name="connsiteY74" fmla="*/ 517955 h 726805"/>
              <a:gd name="connsiteX75" fmla="*/ 11824571 w 12235980"/>
              <a:gd name="connsiteY75" fmla="*/ 513498 h 726805"/>
              <a:gd name="connsiteX76" fmla="*/ 11944397 w 12235980"/>
              <a:gd name="connsiteY76" fmla="*/ 486683 h 726805"/>
              <a:gd name="connsiteX77" fmla="*/ 11962667 w 12235980"/>
              <a:gd name="connsiteY77" fmla="*/ 487597 h 726805"/>
              <a:gd name="connsiteX78" fmla="*/ 11969148 w 12235980"/>
              <a:gd name="connsiteY78" fmla="*/ 489378 h 726805"/>
              <a:gd name="connsiteX79" fmla="*/ 12101517 w 12235980"/>
              <a:gd name="connsiteY79" fmla="*/ 471759 h 726805"/>
              <a:gd name="connsiteX80" fmla="*/ 12142585 w 12235980"/>
              <a:gd name="connsiteY80" fmla="*/ 473993 h 726805"/>
              <a:gd name="connsiteX81" fmla="*/ 12196898 w 12235980"/>
              <a:gd name="connsiteY81" fmla="*/ 477101 h 726805"/>
              <a:gd name="connsiteX82" fmla="*/ 12235980 w 12235980"/>
              <a:gd name="connsiteY82" fmla="*/ 475105 h 726805"/>
              <a:gd name="connsiteX83" fmla="*/ 12235980 w 12235980"/>
              <a:gd name="connsiteY83" fmla="*/ 726805 h 726805"/>
              <a:gd name="connsiteX84" fmla="*/ 0 w 12235980"/>
              <a:gd name="connsiteY84" fmla="*/ 726805 h 726805"/>
              <a:gd name="connsiteX85" fmla="*/ 0 w 12235980"/>
              <a:gd name="connsiteY85" fmla="*/ 374967 h 726805"/>
              <a:gd name="connsiteX86" fmla="*/ 3682 w 12235980"/>
              <a:gd name="connsiteY86" fmla="*/ 376360 h 726805"/>
              <a:gd name="connsiteX87" fmla="*/ 220396 w 12235980"/>
              <a:gd name="connsiteY87" fmla="*/ 351386 h 726805"/>
              <a:gd name="connsiteX88" fmla="*/ 564192 w 12235980"/>
              <a:gd name="connsiteY88" fmla="*/ 228626 h 726805"/>
              <a:gd name="connsiteX89" fmla="*/ 626816 w 12235980"/>
              <a:gd name="connsiteY89" fmla="*/ 226393 h 726805"/>
              <a:gd name="connsiteX90" fmla="*/ 755900 w 12235980"/>
              <a:gd name="connsiteY90" fmla="*/ 212235 h 726805"/>
              <a:gd name="connsiteX91" fmla="*/ 1128075 w 12235980"/>
              <a:gd name="connsiteY91" fmla="*/ 211149 h 726805"/>
              <a:gd name="connsiteX92" fmla="*/ 1222586 w 12235980"/>
              <a:gd name="connsiteY92" fmla="*/ 212308 h 726805"/>
              <a:gd name="connsiteX93" fmla="*/ 1497215 w 12235980"/>
              <a:gd name="connsiteY93" fmla="*/ 225908 h 726805"/>
              <a:gd name="connsiteX94" fmla="*/ 1805136 w 12235980"/>
              <a:gd name="connsiteY94" fmla="*/ 177900 h 726805"/>
              <a:gd name="connsiteX95" fmla="*/ 2045329 w 12235980"/>
              <a:gd name="connsiteY95" fmla="*/ 170490 h 726805"/>
              <a:gd name="connsiteX96" fmla="*/ 2116300 w 12235980"/>
              <a:gd name="connsiteY96" fmla="*/ 145301 h 726805"/>
              <a:gd name="connsiteX97" fmla="*/ 2151073 w 12235980"/>
              <a:gd name="connsiteY97" fmla="*/ 146397 h 726805"/>
              <a:gd name="connsiteX98" fmla="*/ 2445595 w 12235980"/>
              <a:gd name="connsiteY98" fmla="*/ 121147 h 726805"/>
              <a:gd name="connsiteX99" fmla="*/ 2703508 w 12235980"/>
              <a:gd name="connsiteY99" fmla="*/ 119912 h 726805"/>
              <a:gd name="connsiteX100" fmla="*/ 2993271 w 12235980"/>
              <a:gd name="connsiteY100" fmla="*/ 102215 h 726805"/>
              <a:gd name="connsiteX101" fmla="*/ 3027933 w 12235980"/>
              <a:gd name="connsiteY101" fmla="*/ 95874 h 726805"/>
              <a:gd name="connsiteX102" fmla="*/ 3141740 w 12235980"/>
              <a:gd name="connsiteY102" fmla="*/ 83930 h 726805"/>
              <a:gd name="connsiteX103" fmla="*/ 3214812 w 12235980"/>
              <a:gd name="connsiteY103" fmla="*/ 66409 h 726805"/>
              <a:gd name="connsiteX104" fmla="*/ 3621224 w 12235980"/>
              <a:gd name="connsiteY104" fmla="*/ 58984 h 726805"/>
              <a:gd name="connsiteX105" fmla="*/ 3940844 w 12235980"/>
              <a:gd name="connsiteY105" fmla="*/ 43298 h 726805"/>
              <a:gd name="connsiteX106" fmla="*/ 4111010 w 12235980"/>
              <a:gd name="connsiteY106" fmla="*/ 69 h 726805"/>
              <a:gd name="connsiteX0" fmla="*/ 4075841 w 12235980"/>
              <a:gd name="connsiteY0" fmla="*/ 24678 h 701173"/>
              <a:gd name="connsiteX1" fmla="*/ 4181128 w 12235980"/>
              <a:gd name="connsiteY1" fmla="*/ 29064 h 701173"/>
              <a:gd name="connsiteX2" fmla="*/ 4498483 w 12235980"/>
              <a:gd name="connsiteY2" fmla="*/ 2732 h 701173"/>
              <a:gd name="connsiteX3" fmla="*/ 4669677 w 12235980"/>
              <a:gd name="connsiteY3" fmla="*/ 31412 h 701173"/>
              <a:gd name="connsiteX4" fmla="*/ 4840533 w 12235980"/>
              <a:gd name="connsiteY4" fmla="*/ 53309 h 701173"/>
              <a:gd name="connsiteX5" fmla="*/ 5083106 w 12235980"/>
              <a:gd name="connsiteY5" fmla="*/ 92989 h 701173"/>
              <a:gd name="connsiteX6" fmla="*/ 5225104 w 12235980"/>
              <a:gd name="connsiteY6" fmla="*/ 98948 h 701173"/>
              <a:gd name="connsiteX7" fmla="*/ 5305069 w 12235980"/>
              <a:gd name="connsiteY7" fmla="*/ 113027 h 701173"/>
              <a:gd name="connsiteX8" fmla="*/ 5487038 w 12235980"/>
              <a:gd name="connsiteY8" fmla="*/ 118591 h 701173"/>
              <a:gd name="connsiteX9" fmla="*/ 5658217 w 12235980"/>
              <a:gd name="connsiteY9" fmla="*/ 93127 h 701173"/>
              <a:gd name="connsiteX10" fmla="*/ 5761349 w 12235980"/>
              <a:gd name="connsiteY10" fmla="*/ 81362 h 701173"/>
              <a:gd name="connsiteX11" fmla="*/ 5826676 w 12235980"/>
              <a:gd name="connsiteY11" fmla="*/ 79080 h 701173"/>
              <a:gd name="connsiteX12" fmla="*/ 6109388 w 12235980"/>
              <a:gd name="connsiteY12" fmla="*/ 81921 h 701173"/>
              <a:gd name="connsiteX13" fmla="*/ 6241432 w 12235980"/>
              <a:gd name="connsiteY13" fmla="*/ 73793 h 701173"/>
              <a:gd name="connsiteX14" fmla="*/ 6350069 w 12235980"/>
              <a:gd name="connsiteY14" fmla="*/ 72754 h 701173"/>
              <a:gd name="connsiteX15" fmla="*/ 6531624 w 12235980"/>
              <a:gd name="connsiteY15" fmla="*/ 58318 h 701173"/>
              <a:gd name="connsiteX16" fmla="*/ 6569834 w 12235980"/>
              <a:gd name="connsiteY16" fmla="*/ 58084 h 701173"/>
              <a:gd name="connsiteX17" fmla="*/ 6600919 w 12235980"/>
              <a:gd name="connsiteY17" fmla="*/ 69160 h 701173"/>
              <a:gd name="connsiteX18" fmla="*/ 6606597 w 12235980"/>
              <a:gd name="connsiteY18" fmla="*/ 81559 h 701173"/>
              <a:gd name="connsiteX19" fmla="*/ 6627331 w 12235980"/>
              <a:gd name="connsiteY19" fmla="*/ 83242 h 701173"/>
              <a:gd name="connsiteX20" fmla="*/ 6632477 w 12235980"/>
              <a:gd name="connsiteY20" fmla="*/ 86045 h 701173"/>
              <a:gd name="connsiteX21" fmla="*/ 6662363 w 12235980"/>
              <a:gd name="connsiteY21" fmla="*/ 99764 h 701173"/>
              <a:gd name="connsiteX22" fmla="*/ 6854478 w 12235980"/>
              <a:gd name="connsiteY22" fmla="*/ 119236 h 701173"/>
              <a:gd name="connsiteX23" fmla="*/ 7134703 w 12235980"/>
              <a:gd name="connsiteY23" fmla="*/ 117544 h 701173"/>
              <a:gd name="connsiteX24" fmla="*/ 7399316 w 12235980"/>
              <a:gd name="connsiteY24" fmla="*/ 94109 h 701173"/>
              <a:gd name="connsiteX25" fmla="*/ 7683619 w 12235980"/>
              <a:gd name="connsiteY25" fmla="*/ 56306 h 701173"/>
              <a:gd name="connsiteX26" fmla="*/ 7764233 w 12235980"/>
              <a:gd name="connsiteY26" fmla="*/ 80100 h 701173"/>
              <a:gd name="connsiteX27" fmla="*/ 7812697 w 12235980"/>
              <a:gd name="connsiteY27" fmla="*/ 63109 h 701173"/>
              <a:gd name="connsiteX28" fmla="*/ 7897900 w 12235980"/>
              <a:gd name="connsiteY28" fmla="*/ 74965 h 701173"/>
              <a:gd name="connsiteX29" fmla="*/ 8087588 w 12235980"/>
              <a:gd name="connsiteY29" fmla="*/ 57999 h 701173"/>
              <a:gd name="connsiteX30" fmla="*/ 8280549 w 12235980"/>
              <a:gd name="connsiteY30" fmla="*/ 72099 h 701173"/>
              <a:gd name="connsiteX31" fmla="*/ 8429957 w 12235980"/>
              <a:gd name="connsiteY31" fmla="*/ 116881 h 701173"/>
              <a:gd name="connsiteX32" fmla="*/ 8580043 w 12235980"/>
              <a:gd name="connsiteY32" fmla="*/ 154907 h 701173"/>
              <a:gd name="connsiteX33" fmla="*/ 8635431 w 12235980"/>
              <a:gd name="connsiteY33" fmla="*/ 165613 h 701173"/>
              <a:gd name="connsiteX34" fmla="*/ 8729540 w 12235980"/>
              <a:gd name="connsiteY34" fmla="*/ 198200 h 701173"/>
              <a:gd name="connsiteX35" fmla="*/ 9000200 w 12235980"/>
              <a:gd name="connsiteY35" fmla="*/ 274814 h 701173"/>
              <a:gd name="connsiteX36" fmla="*/ 9150483 w 12235980"/>
              <a:gd name="connsiteY36" fmla="*/ 281368 h 701173"/>
              <a:gd name="connsiteX37" fmla="*/ 9353850 w 12235980"/>
              <a:gd name="connsiteY37" fmla="*/ 240813 h 701173"/>
              <a:gd name="connsiteX38" fmla="*/ 9437883 w 12235980"/>
              <a:gd name="connsiteY38" fmla="*/ 241798 h 701173"/>
              <a:gd name="connsiteX39" fmla="*/ 9470247 w 12235980"/>
              <a:gd name="connsiteY39" fmla="*/ 248390 h 701173"/>
              <a:gd name="connsiteX40" fmla="*/ 9659749 w 12235980"/>
              <a:gd name="connsiteY40" fmla="*/ 247024 h 701173"/>
              <a:gd name="connsiteX41" fmla="*/ 9747627 w 12235980"/>
              <a:gd name="connsiteY41" fmla="*/ 280062 h 701173"/>
              <a:gd name="connsiteX42" fmla="*/ 9798165 w 12235980"/>
              <a:gd name="connsiteY42" fmla="*/ 293591 h 701173"/>
              <a:gd name="connsiteX43" fmla="*/ 9833538 w 12235980"/>
              <a:gd name="connsiteY43" fmla="*/ 308977 h 701173"/>
              <a:gd name="connsiteX44" fmla="*/ 9931125 w 12235980"/>
              <a:gd name="connsiteY44" fmla="*/ 318320 h 701173"/>
              <a:gd name="connsiteX45" fmla="*/ 10227672 w 12235980"/>
              <a:gd name="connsiteY45" fmla="*/ 366178 h 701173"/>
              <a:gd name="connsiteX46" fmla="*/ 10596756 w 12235980"/>
              <a:gd name="connsiteY46" fmla="*/ 366947 h 701173"/>
              <a:gd name="connsiteX47" fmla="*/ 10743198 w 12235980"/>
              <a:gd name="connsiteY47" fmla="*/ 390995 h 701173"/>
              <a:gd name="connsiteX48" fmla="*/ 10777301 w 12235980"/>
              <a:gd name="connsiteY48" fmla="*/ 393289 h 701173"/>
              <a:gd name="connsiteX49" fmla="*/ 10827235 w 12235980"/>
              <a:gd name="connsiteY49" fmla="*/ 407266 h 701173"/>
              <a:gd name="connsiteX50" fmla="*/ 10830785 w 12235980"/>
              <a:gd name="connsiteY50" fmla="*/ 398791 h 701173"/>
              <a:gd name="connsiteX51" fmla="*/ 10845664 w 12235980"/>
              <a:gd name="connsiteY51" fmla="*/ 397862 h 701173"/>
              <a:gd name="connsiteX52" fmla="*/ 10846988 w 12235980"/>
              <a:gd name="connsiteY52" fmla="*/ 397170 h 701173"/>
              <a:gd name="connsiteX53" fmla="*/ 10876491 w 12235980"/>
              <a:gd name="connsiteY53" fmla="*/ 398489 h 701173"/>
              <a:gd name="connsiteX54" fmla="*/ 10882046 w 12235980"/>
              <a:gd name="connsiteY54" fmla="*/ 401521 h 701173"/>
              <a:gd name="connsiteX55" fmla="*/ 10898611 w 12235980"/>
              <a:gd name="connsiteY55" fmla="*/ 399580 h 701173"/>
              <a:gd name="connsiteX56" fmla="*/ 10924341 w 12235980"/>
              <a:gd name="connsiteY56" fmla="*/ 401736 h 701173"/>
              <a:gd name="connsiteX57" fmla="*/ 10924080 w 12235980"/>
              <a:gd name="connsiteY57" fmla="*/ 407810 h 701173"/>
              <a:gd name="connsiteX58" fmla="*/ 10989044 w 12235980"/>
              <a:gd name="connsiteY58" fmla="*/ 409023 h 701173"/>
              <a:gd name="connsiteX59" fmla="*/ 10998150 w 12235980"/>
              <a:gd name="connsiteY59" fmla="*/ 407919 h 701173"/>
              <a:gd name="connsiteX60" fmla="*/ 11003826 w 12235980"/>
              <a:gd name="connsiteY60" fmla="*/ 408394 h 701173"/>
              <a:gd name="connsiteX61" fmla="*/ 11201750 w 12235980"/>
              <a:gd name="connsiteY61" fmla="*/ 408625 h 701173"/>
              <a:gd name="connsiteX62" fmla="*/ 11256574 w 12235980"/>
              <a:gd name="connsiteY62" fmla="*/ 401091 h 701173"/>
              <a:gd name="connsiteX63" fmla="*/ 11268434 w 12235980"/>
              <a:gd name="connsiteY63" fmla="*/ 397786 h 701173"/>
              <a:gd name="connsiteX64" fmla="*/ 11397259 w 12235980"/>
              <a:gd name="connsiteY64" fmla="*/ 406282 h 701173"/>
              <a:gd name="connsiteX65" fmla="*/ 11589501 w 12235980"/>
              <a:gd name="connsiteY65" fmla="*/ 454966 h 701173"/>
              <a:gd name="connsiteX66" fmla="*/ 11679646 w 12235980"/>
              <a:gd name="connsiteY66" fmla="*/ 461086 h 701173"/>
              <a:gd name="connsiteX67" fmla="*/ 11699170 w 12235980"/>
              <a:gd name="connsiteY67" fmla="*/ 467278 h 701173"/>
              <a:gd name="connsiteX68" fmla="*/ 11719612 w 12235980"/>
              <a:gd name="connsiteY68" fmla="*/ 469595 h 701173"/>
              <a:gd name="connsiteX69" fmla="*/ 11723861 w 12235980"/>
              <a:gd name="connsiteY69" fmla="*/ 474332 h 701173"/>
              <a:gd name="connsiteX70" fmla="*/ 11737817 w 12235980"/>
              <a:gd name="connsiteY70" fmla="*/ 477247 h 701173"/>
              <a:gd name="connsiteX71" fmla="*/ 11765116 w 12235980"/>
              <a:gd name="connsiteY71" fmla="*/ 486564 h 701173"/>
              <a:gd name="connsiteX72" fmla="*/ 11770404 w 12235980"/>
              <a:gd name="connsiteY72" fmla="*/ 484957 h 701173"/>
              <a:gd name="connsiteX73" fmla="*/ 11811858 w 12235980"/>
              <a:gd name="connsiteY73" fmla="*/ 493793 h 701173"/>
              <a:gd name="connsiteX74" fmla="*/ 11812514 w 12235980"/>
              <a:gd name="connsiteY74" fmla="*/ 492323 h 701173"/>
              <a:gd name="connsiteX75" fmla="*/ 11824571 w 12235980"/>
              <a:gd name="connsiteY75" fmla="*/ 487866 h 701173"/>
              <a:gd name="connsiteX76" fmla="*/ 11944397 w 12235980"/>
              <a:gd name="connsiteY76" fmla="*/ 461051 h 701173"/>
              <a:gd name="connsiteX77" fmla="*/ 11962667 w 12235980"/>
              <a:gd name="connsiteY77" fmla="*/ 461965 h 701173"/>
              <a:gd name="connsiteX78" fmla="*/ 11969148 w 12235980"/>
              <a:gd name="connsiteY78" fmla="*/ 463746 h 701173"/>
              <a:gd name="connsiteX79" fmla="*/ 12101517 w 12235980"/>
              <a:gd name="connsiteY79" fmla="*/ 446127 h 701173"/>
              <a:gd name="connsiteX80" fmla="*/ 12142585 w 12235980"/>
              <a:gd name="connsiteY80" fmla="*/ 448361 h 701173"/>
              <a:gd name="connsiteX81" fmla="*/ 12196898 w 12235980"/>
              <a:gd name="connsiteY81" fmla="*/ 451469 h 701173"/>
              <a:gd name="connsiteX82" fmla="*/ 12235980 w 12235980"/>
              <a:gd name="connsiteY82" fmla="*/ 449473 h 701173"/>
              <a:gd name="connsiteX83" fmla="*/ 12235980 w 12235980"/>
              <a:gd name="connsiteY83" fmla="*/ 701173 h 701173"/>
              <a:gd name="connsiteX84" fmla="*/ 0 w 12235980"/>
              <a:gd name="connsiteY84" fmla="*/ 701173 h 701173"/>
              <a:gd name="connsiteX85" fmla="*/ 0 w 12235980"/>
              <a:gd name="connsiteY85" fmla="*/ 349335 h 701173"/>
              <a:gd name="connsiteX86" fmla="*/ 3682 w 12235980"/>
              <a:gd name="connsiteY86" fmla="*/ 350728 h 701173"/>
              <a:gd name="connsiteX87" fmla="*/ 220396 w 12235980"/>
              <a:gd name="connsiteY87" fmla="*/ 325754 h 701173"/>
              <a:gd name="connsiteX88" fmla="*/ 564192 w 12235980"/>
              <a:gd name="connsiteY88" fmla="*/ 202994 h 701173"/>
              <a:gd name="connsiteX89" fmla="*/ 626816 w 12235980"/>
              <a:gd name="connsiteY89" fmla="*/ 200761 h 701173"/>
              <a:gd name="connsiteX90" fmla="*/ 755900 w 12235980"/>
              <a:gd name="connsiteY90" fmla="*/ 186603 h 701173"/>
              <a:gd name="connsiteX91" fmla="*/ 1128075 w 12235980"/>
              <a:gd name="connsiteY91" fmla="*/ 185517 h 701173"/>
              <a:gd name="connsiteX92" fmla="*/ 1222586 w 12235980"/>
              <a:gd name="connsiteY92" fmla="*/ 186676 h 701173"/>
              <a:gd name="connsiteX93" fmla="*/ 1497215 w 12235980"/>
              <a:gd name="connsiteY93" fmla="*/ 200276 h 701173"/>
              <a:gd name="connsiteX94" fmla="*/ 1805136 w 12235980"/>
              <a:gd name="connsiteY94" fmla="*/ 152268 h 701173"/>
              <a:gd name="connsiteX95" fmla="*/ 2045329 w 12235980"/>
              <a:gd name="connsiteY95" fmla="*/ 144858 h 701173"/>
              <a:gd name="connsiteX96" fmla="*/ 2116300 w 12235980"/>
              <a:gd name="connsiteY96" fmla="*/ 119669 h 701173"/>
              <a:gd name="connsiteX97" fmla="*/ 2151073 w 12235980"/>
              <a:gd name="connsiteY97" fmla="*/ 120765 h 701173"/>
              <a:gd name="connsiteX98" fmla="*/ 2445595 w 12235980"/>
              <a:gd name="connsiteY98" fmla="*/ 95515 h 701173"/>
              <a:gd name="connsiteX99" fmla="*/ 2703508 w 12235980"/>
              <a:gd name="connsiteY99" fmla="*/ 94280 h 701173"/>
              <a:gd name="connsiteX100" fmla="*/ 2993271 w 12235980"/>
              <a:gd name="connsiteY100" fmla="*/ 76583 h 701173"/>
              <a:gd name="connsiteX101" fmla="*/ 3027933 w 12235980"/>
              <a:gd name="connsiteY101" fmla="*/ 70242 h 701173"/>
              <a:gd name="connsiteX102" fmla="*/ 3141740 w 12235980"/>
              <a:gd name="connsiteY102" fmla="*/ 58298 h 701173"/>
              <a:gd name="connsiteX103" fmla="*/ 3214812 w 12235980"/>
              <a:gd name="connsiteY103" fmla="*/ 40777 h 701173"/>
              <a:gd name="connsiteX104" fmla="*/ 3621224 w 12235980"/>
              <a:gd name="connsiteY104" fmla="*/ 33352 h 701173"/>
              <a:gd name="connsiteX105" fmla="*/ 3940844 w 12235980"/>
              <a:gd name="connsiteY105" fmla="*/ 17666 h 701173"/>
              <a:gd name="connsiteX106" fmla="*/ 4075841 w 12235980"/>
              <a:gd name="connsiteY106" fmla="*/ 24678 h 701173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564192 w 12235980"/>
              <a:gd name="connsiteY88" fmla="*/ 185328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14812 w 12235980"/>
              <a:gd name="connsiteY103" fmla="*/ 23111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564192 w 12235980"/>
              <a:gd name="connsiteY88" fmla="*/ 185328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564192 w 12235980"/>
              <a:gd name="connsiteY88" fmla="*/ 185328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564192 w 12235980"/>
              <a:gd name="connsiteY88" fmla="*/ 185328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564192 w 12235980"/>
              <a:gd name="connsiteY88" fmla="*/ 185328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498878 w 12235980"/>
              <a:gd name="connsiteY88" fmla="*/ 195376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220396 w 12235980"/>
              <a:gd name="connsiteY87" fmla="*/ 308088 h 683507"/>
              <a:gd name="connsiteX88" fmla="*/ 498878 w 12235980"/>
              <a:gd name="connsiteY88" fmla="*/ 195376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  <a:gd name="connsiteX0" fmla="*/ 4075841 w 12235980"/>
              <a:gd name="connsiteY0" fmla="*/ 7012 h 683507"/>
              <a:gd name="connsiteX1" fmla="*/ 4181128 w 12235980"/>
              <a:gd name="connsiteY1" fmla="*/ 11398 h 683507"/>
              <a:gd name="connsiteX2" fmla="*/ 4493459 w 12235980"/>
              <a:gd name="connsiteY2" fmla="*/ 5162 h 683507"/>
              <a:gd name="connsiteX3" fmla="*/ 4669677 w 12235980"/>
              <a:gd name="connsiteY3" fmla="*/ 13746 h 683507"/>
              <a:gd name="connsiteX4" fmla="*/ 4840533 w 12235980"/>
              <a:gd name="connsiteY4" fmla="*/ 35643 h 683507"/>
              <a:gd name="connsiteX5" fmla="*/ 5083106 w 12235980"/>
              <a:gd name="connsiteY5" fmla="*/ 75323 h 683507"/>
              <a:gd name="connsiteX6" fmla="*/ 5225104 w 12235980"/>
              <a:gd name="connsiteY6" fmla="*/ 81282 h 683507"/>
              <a:gd name="connsiteX7" fmla="*/ 5305069 w 12235980"/>
              <a:gd name="connsiteY7" fmla="*/ 95361 h 683507"/>
              <a:gd name="connsiteX8" fmla="*/ 5487038 w 12235980"/>
              <a:gd name="connsiteY8" fmla="*/ 100925 h 683507"/>
              <a:gd name="connsiteX9" fmla="*/ 5658217 w 12235980"/>
              <a:gd name="connsiteY9" fmla="*/ 75461 h 683507"/>
              <a:gd name="connsiteX10" fmla="*/ 5761349 w 12235980"/>
              <a:gd name="connsiteY10" fmla="*/ 63696 h 683507"/>
              <a:gd name="connsiteX11" fmla="*/ 5826676 w 12235980"/>
              <a:gd name="connsiteY11" fmla="*/ 61414 h 683507"/>
              <a:gd name="connsiteX12" fmla="*/ 6109388 w 12235980"/>
              <a:gd name="connsiteY12" fmla="*/ 64255 h 683507"/>
              <a:gd name="connsiteX13" fmla="*/ 6241432 w 12235980"/>
              <a:gd name="connsiteY13" fmla="*/ 56127 h 683507"/>
              <a:gd name="connsiteX14" fmla="*/ 6350069 w 12235980"/>
              <a:gd name="connsiteY14" fmla="*/ 55088 h 683507"/>
              <a:gd name="connsiteX15" fmla="*/ 6531624 w 12235980"/>
              <a:gd name="connsiteY15" fmla="*/ 40652 h 683507"/>
              <a:gd name="connsiteX16" fmla="*/ 6569834 w 12235980"/>
              <a:gd name="connsiteY16" fmla="*/ 40418 h 683507"/>
              <a:gd name="connsiteX17" fmla="*/ 6600919 w 12235980"/>
              <a:gd name="connsiteY17" fmla="*/ 51494 h 683507"/>
              <a:gd name="connsiteX18" fmla="*/ 6606597 w 12235980"/>
              <a:gd name="connsiteY18" fmla="*/ 63893 h 683507"/>
              <a:gd name="connsiteX19" fmla="*/ 6627331 w 12235980"/>
              <a:gd name="connsiteY19" fmla="*/ 65576 h 683507"/>
              <a:gd name="connsiteX20" fmla="*/ 6632477 w 12235980"/>
              <a:gd name="connsiteY20" fmla="*/ 68379 h 683507"/>
              <a:gd name="connsiteX21" fmla="*/ 6662363 w 12235980"/>
              <a:gd name="connsiteY21" fmla="*/ 82098 h 683507"/>
              <a:gd name="connsiteX22" fmla="*/ 6854478 w 12235980"/>
              <a:gd name="connsiteY22" fmla="*/ 101570 h 683507"/>
              <a:gd name="connsiteX23" fmla="*/ 7134703 w 12235980"/>
              <a:gd name="connsiteY23" fmla="*/ 99878 h 683507"/>
              <a:gd name="connsiteX24" fmla="*/ 7399316 w 12235980"/>
              <a:gd name="connsiteY24" fmla="*/ 76443 h 683507"/>
              <a:gd name="connsiteX25" fmla="*/ 7683619 w 12235980"/>
              <a:gd name="connsiteY25" fmla="*/ 38640 h 683507"/>
              <a:gd name="connsiteX26" fmla="*/ 7764233 w 12235980"/>
              <a:gd name="connsiteY26" fmla="*/ 62434 h 683507"/>
              <a:gd name="connsiteX27" fmla="*/ 7812697 w 12235980"/>
              <a:gd name="connsiteY27" fmla="*/ 45443 h 683507"/>
              <a:gd name="connsiteX28" fmla="*/ 7897900 w 12235980"/>
              <a:gd name="connsiteY28" fmla="*/ 57299 h 683507"/>
              <a:gd name="connsiteX29" fmla="*/ 8087588 w 12235980"/>
              <a:gd name="connsiteY29" fmla="*/ 40333 h 683507"/>
              <a:gd name="connsiteX30" fmla="*/ 8280549 w 12235980"/>
              <a:gd name="connsiteY30" fmla="*/ 54433 h 683507"/>
              <a:gd name="connsiteX31" fmla="*/ 8429957 w 12235980"/>
              <a:gd name="connsiteY31" fmla="*/ 99215 h 683507"/>
              <a:gd name="connsiteX32" fmla="*/ 8580043 w 12235980"/>
              <a:gd name="connsiteY32" fmla="*/ 137241 h 683507"/>
              <a:gd name="connsiteX33" fmla="*/ 8635431 w 12235980"/>
              <a:gd name="connsiteY33" fmla="*/ 147947 h 683507"/>
              <a:gd name="connsiteX34" fmla="*/ 8729540 w 12235980"/>
              <a:gd name="connsiteY34" fmla="*/ 180534 h 683507"/>
              <a:gd name="connsiteX35" fmla="*/ 9000200 w 12235980"/>
              <a:gd name="connsiteY35" fmla="*/ 257148 h 683507"/>
              <a:gd name="connsiteX36" fmla="*/ 9150483 w 12235980"/>
              <a:gd name="connsiteY36" fmla="*/ 263702 h 683507"/>
              <a:gd name="connsiteX37" fmla="*/ 9353850 w 12235980"/>
              <a:gd name="connsiteY37" fmla="*/ 223147 h 683507"/>
              <a:gd name="connsiteX38" fmla="*/ 9437883 w 12235980"/>
              <a:gd name="connsiteY38" fmla="*/ 224132 h 683507"/>
              <a:gd name="connsiteX39" fmla="*/ 9470247 w 12235980"/>
              <a:gd name="connsiteY39" fmla="*/ 230724 h 683507"/>
              <a:gd name="connsiteX40" fmla="*/ 9659749 w 12235980"/>
              <a:gd name="connsiteY40" fmla="*/ 229358 h 683507"/>
              <a:gd name="connsiteX41" fmla="*/ 9747627 w 12235980"/>
              <a:gd name="connsiteY41" fmla="*/ 262396 h 683507"/>
              <a:gd name="connsiteX42" fmla="*/ 9798165 w 12235980"/>
              <a:gd name="connsiteY42" fmla="*/ 275925 h 683507"/>
              <a:gd name="connsiteX43" fmla="*/ 9833538 w 12235980"/>
              <a:gd name="connsiteY43" fmla="*/ 291311 h 683507"/>
              <a:gd name="connsiteX44" fmla="*/ 9931125 w 12235980"/>
              <a:gd name="connsiteY44" fmla="*/ 300654 h 683507"/>
              <a:gd name="connsiteX45" fmla="*/ 10227672 w 12235980"/>
              <a:gd name="connsiteY45" fmla="*/ 348512 h 683507"/>
              <a:gd name="connsiteX46" fmla="*/ 10596756 w 12235980"/>
              <a:gd name="connsiteY46" fmla="*/ 349281 h 683507"/>
              <a:gd name="connsiteX47" fmla="*/ 10743198 w 12235980"/>
              <a:gd name="connsiteY47" fmla="*/ 373329 h 683507"/>
              <a:gd name="connsiteX48" fmla="*/ 10777301 w 12235980"/>
              <a:gd name="connsiteY48" fmla="*/ 375623 h 683507"/>
              <a:gd name="connsiteX49" fmla="*/ 10827235 w 12235980"/>
              <a:gd name="connsiteY49" fmla="*/ 389600 h 683507"/>
              <a:gd name="connsiteX50" fmla="*/ 10830785 w 12235980"/>
              <a:gd name="connsiteY50" fmla="*/ 381125 h 683507"/>
              <a:gd name="connsiteX51" fmla="*/ 10845664 w 12235980"/>
              <a:gd name="connsiteY51" fmla="*/ 380196 h 683507"/>
              <a:gd name="connsiteX52" fmla="*/ 10846988 w 12235980"/>
              <a:gd name="connsiteY52" fmla="*/ 379504 h 683507"/>
              <a:gd name="connsiteX53" fmla="*/ 10876491 w 12235980"/>
              <a:gd name="connsiteY53" fmla="*/ 380823 h 683507"/>
              <a:gd name="connsiteX54" fmla="*/ 10882046 w 12235980"/>
              <a:gd name="connsiteY54" fmla="*/ 383855 h 683507"/>
              <a:gd name="connsiteX55" fmla="*/ 10898611 w 12235980"/>
              <a:gd name="connsiteY55" fmla="*/ 381914 h 683507"/>
              <a:gd name="connsiteX56" fmla="*/ 10924341 w 12235980"/>
              <a:gd name="connsiteY56" fmla="*/ 384070 h 683507"/>
              <a:gd name="connsiteX57" fmla="*/ 10924080 w 12235980"/>
              <a:gd name="connsiteY57" fmla="*/ 390144 h 683507"/>
              <a:gd name="connsiteX58" fmla="*/ 10989044 w 12235980"/>
              <a:gd name="connsiteY58" fmla="*/ 391357 h 683507"/>
              <a:gd name="connsiteX59" fmla="*/ 10998150 w 12235980"/>
              <a:gd name="connsiteY59" fmla="*/ 390253 h 683507"/>
              <a:gd name="connsiteX60" fmla="*/ 11003826 w 12235980"/>
              <a:gd name="connsiteY60" fmla="*/ 390728 h 683507"/>
              <a:gd name="connsiteX61" fmla="*/ 11201750 w 12235980"/>
              <a:gd name="connsiteY61" fmla="*/ 390959 h 683507"/>
              <a:gd name="connsiteX62" fmla="*/ 11256574 w 12235980"/>
              <a:gd name="connsiteY62" fmla="*/ 383425 h 683507"/>
              <a:gd name="connsiteX63" fmla="*/ 11268434 w 12235980"/>
              <a:gd name="connsiteY63" fmla="*/ 380120 h 683507"/>
              <a:gd name="connsiteX64" fmla="*/ 11397259 w 12235980"/>
              <a:gd name="connsiteY64" fmla="*/ 388616 h 683507"/>
              <a:gd name="connsiteX65" fmla="*/ 11589501 w 12235980"/>
              <a:gd name="connsiteY65" fmla="*/ 437300 h 683507"/>
              <a:gd name="connsiteX66" fmla="*/ 11679646 w 12235980"/>
              <a:gd name="connsiteY66" fmla="*/ 443420 h 683507"/>
              <a:gd name="connsiteX67" fmla="*/ 11699170 w 12235980"/>
              <a:gd name="connsiteY67" fmla="*/ 449612 h 683507"/>
              <a:gd name="connsiteX68" fmla="*/ 11719612 w 12235980"/>
              <a:gd name="connsiteY68" fmla="*/ 451929 h 683507"/>
              <a:gd name="connsiteX69" fmla="*/ 11723861 w 12235980"/>
              <a:gd name="connsiteY69" fmla="*/ 456666 h 683507"/>
              <a:gd name="connsiteX70" fmla="*/ 11737817 w 12235980"/>
              <a:gd name="connsiteY70" fmla="*/ 459581 h 683507"/>
              <a:gd name="connsiteX71" fmla="*/ 11765116 w 12235980"/>
              <a:gd name="connsiteY71" fmla="*/ 468898 h 683507"/>
              <a:gd name="connsiteX72" fmla="*/ 11770404 w 12235980"/>
              <a:gd name="connsiteY72" fmla="*/ 467291 h 683507"/>
              <a:gd name="connsiteX73" fmla="*/ 11811858 w 12235980"/>
              <a:gd name="connsiteY73" fmla="*/ 476127 h 683507"/>
              <a:gd name="connsiteX74" fmla="*/ 11812514 w 12235980"/>
              <a:gd name="connsiteY74" fmla="*/ 474657 h 683507"/>
              <a:gd name="connsiteX75" fmla="*/ 11824571 w 12235980"/>
              <a:gd name="connsiteY75" fmla="*/ 470200 h 683507"/>
              <a:gd name="connsiteX76" fmla="*/ 11944397 w 12235980"/>
              <a:gd name="connsiteY76" fmla="*/ 443385 h 683507"/>
              <a:gd name="connsiteX77" fmla="*/ 11962667 w 12235980"/>
              <a:gd name="connsiteY77" fmla="*/ 444299 h 683507"/>
              <a:gd name="connsiteX78" fmla="*/ 11969148 w 12235980"/>
              <a:gd name="connsiteY78" fmla="*/ 446080 h 683507"/>
              <a:gd name="connsiteX79" fmla="*/ 12101517 w 12235980"/>
              <a:gd name="connsiteY79" fmla="*/ 428461 h 683507"/>
              <a:gd name="connsiteX80" fmla="*/ 12142585 w 12235980"/>
              <a:gd name="connsiteY80" fmla="*/ 430695 h 683507"/>
              <a:gd name="connsiteX81" fmla="*/ 12196898 w 12235980"/>
              <a:gd name="connsiteY81" fmla="*/ 433803 h 683507"/>
              <a:gd name="connsiteX82" fmla="*/ 12235980 w 12235980"/>
              <a:gd name="connsiteY82" fmla="*/ 431807 h 683507"/>
              <a:gd name="connsiteX83" fmla="*/ 12235980 w 12235980"/>
              <a:gd name="connsiteY83" fmla="*/ 683507 h 683507"/>
              <a:gd name="connsiteX84" fmla="*/ 0 w 12235980"/>
              <a:gd name="connsiteY84" fmla="*/ 683507 h 683507"/>
              <a:gd name="connsiteX85" fmla="*/ 0 w 12235980"/>
              <a:gd name="connsiteY85" fmla="*/ 331669 h 683507"/>
              <a:gd name="connsiteX86" fmla="*/ 3682 w 12235980"/>
              <a:gd name="connsiteY86" fmla="*/ 333062 h 683507"/>
              <a:gd name="connsiteX87" fmla="*/ 195276 w 12235980"/>
              <a:gd name="connsiteY87" fmla="*/ 277943 h 683507"/>
              <a:gd name="connsiteX88" fmla="*/ 498878 w 12235980"/>
              <a:gd name="connsiteY88" fmla="*/ 195376 h 683507"/>
              <a:gd name="connsiteX89" fmla="*/ 626816 w 12235980"/>
              <a:gd name="connsiteY89" fmla="*/ 183095 h 683507"/>
              <a:gd name="connsiteX90" fmla="*/ 755900 w 12235980"/>
              <a:gd name="connsiteY90" fmla="*/ 168937 h 683507"/>
              <a:gd name="connsiteX91" fmla="*/ 1128075 w 12235980"/>
              <a:gd name="connsiteY91" fmla="*/ 167851 h 683507"/>
              <a:gd name="connsiteX92" fmla="*/ 1222586 w 12235980"/>
              <a:gd name="connsiteY92" fmla="*/ 169010 h 683507"/>
              <a:gd name="connsiteX93" fmla="*/ 1497215 w 12235980"/>
              <a:gd name="connsiteY93" fmla="*/ 182610 h 683507"/>
              <a:gd name="connsiteX94" fmla="*/ 1805136 w 12235980"/>
              <a:gd name="connsiteY94" fmla="*/ 134602 h 683507"/>
              <a:gd name="connsiteX95" fmla="*/ 2045329 w 12235980"/>
              <a:gd name="connsiteY95" fmla="*/ 127192 h 683507"/>
              <a:gd name="connsiteX96" fmla="*/ 2116300 w 12235980"/>
              <a:gd name="connsiteY96" fmla="*/ 102003 h 683507"/>
              <a:gd name="connsiteX97" fmla="*/ 2151073 w 12235980"/>
              <a:gd name="connsiteY97" fmla="*/ 103099 h 683507"/>
              <a:gd name="connsiteX98" fmla="*/ 2445595 w 12235980"/>
              <a:gd name="connsiteY98" fmla="*/ 77849 h 683507"/>
              <a:gd name="connsiteX99" fmla="*/ 2703508 w 12235980"/>
              <a:gd name="connsiteY99" fmla="*/ 76614 h 683507"/>
              <a:gd name="connsiteX100" fmla="*/ 2993271 w 12235980"/>
              <a:gd name="connsiteY100" fmla="*/ 58917 h 683507"/>
              <a:gd name="connsiteX101" fmla="*/ 3027933 w 12235980"/>
              <a:gd name="connsiteY101" fmla="*/ 52576 h 683507"/>
              <a:gd name="connsiteX102" fmla="*/ 3141740 w 12235980"/>
              <a:gd name="connsiteY102" fmla="*/ 40632 h 683507"/>
              <a:gd name="connsiteX103" fmla="*/ 3280126 w 12235980"/>
              <a:gd name="connsiteY103" fmla="*/ 33159 h 683507"/>
              <a:gd name="connsiteX104" fmla="*/ 3621224 w 12235980"/>
              <a:gd name="connsiteY104" fmla="*/ 15686 h 683507"/>
              <a:gd name="connsiteX105" fmla="*/ 3940844 w 12235980"/>
              <a:gd name="connsiteY105" fmla="*/ 0 h 683507"/>
              <a:gd name="connsiteX106" fmla="*/ 4075841 w 12235980"/>
              <a:gd name="connsiteY106" fmla="*/ 7012 h 68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2235980" h="683507">
                <a:moveTo>
                  <a:pt x="4075841" y="7012"/>
                </a:moveTo>
                <a:cubicBezTo>
                  <a:pt x="4094232" y="7737"/>
                  <a:pt x="4159253" y="5382"/>
                  <a:pt x="4181128" y="11398"/>
                </a:cubicBezTo>
                <a:cubicBezTo>
                  <a:pt x="4269880" y="14770"/>
                  <a:pt x="4393339" y="-8699"/>
                  <a:pt x="4493459" y="5162"/>
                </a:cubicBezTo>
                <a:cubicBezTo>
                  <a:pt x="4561031" y="12410"/>
                  <a:pt x="4601849" y="33745"/>
                  <a:pt x="4669677" y="13746"/>
                </a:cubicBezTo>
                <a:cubicBezTo>
                  <a:pt x="4732906" y="20692"/>
                  <a:pt x="4784518" y="41642"/>
                  <a:pt x="4840533" y="35643"/>
                </a:cubicBezTo>
                <a:cubicBezTo>
                  <a:pt x="4909437" y="45906"/>
                  <a:pt x="5019010" y="67717"/>
                  <a:pt x="5083106" y="75323"/>
                </a:cubicBezTo>
                <a:cubicBezTo>
                  <a:pt x="5147200" y="82931"/>
                  <a:pt x="5188109" y="77943"/>
                  <a:pt x="5225104" y="81282"/>
                </a:cubicBezTo>
                <a:cubicBezTo>
                  <a:pt x="5265886" y="49530"/>
                  <a:pt x="5263982" y="99024"/>
                  <a:pt x="5305069" y="95361"/>
                </a:cubicBezTo>
                <a:cubicBezTo>
                  <a:pt x="5348725" y="98635"/>
                  <a:pt x="5416699" y="111704"/>
                  <a:pt x="5487038" y="100925"/>
                </a:cubicBezTo>
                <a:cubicBezTo>
                  <a:pt x="5561566" y="86754"/>
                  <a:pt x="5587192" y="88986"/>
                  <a:pt x="5658217" y="75461"/>
                </a:cubicBezTo>
                <a:cubicBezTo>
                  <a:pt x="5676249" y="58922"/>
                  <a:pt x="5733273" y="66037"/>
                  <a:pt x="5761349" y="63696"/>
                </a:cubicBezTo>
                <a:cubicBezTo>
                  <a:pt x="5789425" y="61355"/>
                  <a:pt x="5824262" y="58113"/>
                  <a:pt x="5826676" y="61414"/>
                </a:cubicBezTo>
                <a:cubicBezTo>
                  <a:pt x="5884458" y="62800"/>
                  <a:pt x="6043466" y="63006"/>
                  <a:pt x="6109388" y="64255"/>
                </a:cubicBezTo>
                <a:cubicBezTo>
                  <a:pt x="6182191" y="67428"/>
                  <a:pt x="6170053" y="53029"/>
                  <a:pt x="6241432" y="56127"/>
                </a:cubicBezTo>
                <a:cubicBezTo>
                  <a:pt x="6279540" y="74252"/>
                  <a:pt x="6328505" y="65476"/>
                  <a:pt x="6350069" y="55088"/>
                </a:cubicBezTo>
                <a:cubicBezTo>
                  <a:pt x="6406799" y="15083"/>
                  <a:pt x="6485561" y="70750"/>
                  <a:pt x="6531624" y="40652"/>
                </a:cubicBezTo>
                <a:cubicBezTo>
                  <a:pt x="6545580" y="37788"/>
                  <a:pt x="6558166" y="38112"/>
                  <a:pt x="6569834" y="40418"/>
                </a:cubicBezTo>
                <a:lnTo>
                  <a:pt x="6600919" y="51494"/>
                </a:lnTo>
                <a:lnTo>
                  <a:pt x="6606597" y="63893"/>
                </a:lnTo>
                <a:lnTo>
                  <a:pt x="6627331" y="65576"/>
                </a:lnTo>
                <a:lnTo>
                  <a:pt x="6632477" y="68379"/>
                </a:lnTo>
                <a:cubicBezTo>
                  <a:pt x="6642296" y="73786"/>
                  <a:pt x="6652107" y="78761"/>
                  <a:pt x="6662363" y="82098"/>
                </a:cubicBezTo>
                <a:cubicBezTo>
                  <a:pt x="6693201" y="81538"/>
                  <a:pt x="6763969" y="112176"/>
                  <a:pt x="6854478" y="101570"/>
                </a:cubicBezTo>
                <a:cubicBezTo>
                  <a:pt x="6952499" y="90634"/>
                  <a:pt x="7007342" y="92695"/>
                  <a:pt x="7134703" y="99878"/>
                </a:cubicBezTo>
                <a:cubicBezTo>
                  <a:pt x="7207617" y="102020"/>
                  <a:pt x="7298969" y="37817"/>
                  <a:pt x="7399316" y="76443"/>
                </a:cubicBezTo>
                <a:cubicBezTo>
                  <a:pt x="7495398" y="64987"/>
                  <a:pt x="7605882" y="53998"/>
                  <a:pt x="7683619" y="38640"/>
                </a:cubicBezTo>
                <a:cubicBezTo>
                  <a:pt x="7689081" y="30986"/>
                  <a:pt x="7756697" y="67163"/>
                  <a:pt x="7764233" y="62434"/>
                </a:cubicBezTo>
                <a:lnTo>
                  <a:pt x="7812697" y="45443"/>
                </a:lnTo>
                <a:lnTo>
                  <a:pt x="7897900" y="57299"/>
                </a:lnTo>
                <a:cubicBezTo>
                  <a:pt x="7945391" y="62044"/>
                  <a:pt x="8030765" y="37919"/>
                  <a:pt x="8087588" y="40333"/>
                </a:cubicBezTo>
                <a:cubicBezTo>
                  <a:pt x="8166703" y="52151"/>
                  <a:pt x="8223488" y="39595"/>
                  <a:pt x="8280549" y="54433"/>
                </a:cubicBezTo>
                <a:cubicBezTo>
                  <a:pt x="8340109" y="68071"/>
                  <a:pt x="8366244" y="112569"/>
                  <a:pt x="8429957" y="99215"/>
                </a:cubicBezTo>
                <a:cubicBezTo>
                  <a:pt x="8485667" y="112141"/>
                  <a:pt x="8528942" y="137842"/>
                  <a:pt x="8580043" y="137241"/>
                </a:cubicBezTo>
                <a:cubicBezTo>
                  <a:pt x="8595228" y="153272"/>
                  <a:pt x="8611739" y="161969"/>
                  <a:pt x="8635431" y="147947"/>
                </a:cubicBezTo>
                <a:cubicBezTo>
                  <a:pt x="8685673" y="165110"/>
                  <a:pt x="8689629" y="193254"/>
                  <a:pt x="8729540" y="180534"/>
                </a:cubicBezTo>
                <a:cubicBezTo>
                  <a:pt x="8795239" y="198219"/>
                  <a:pt x="8930042" y="243287"/>
                  <a:pt x="9000200" y="257148"/>
                </a:cubicBezTo>
                <a:cubicBezTo>
                  <a:pt x="9042393" y="236922"/>
                  <a:pt x="9073199" y="266101"/>
                  <a:pt x="9150483" y="263702"/>
                </a:cubicBezTo>
                <a:cubicBezTo>
                  <a:pt x="9219364" y="256765"/>
                  <a:pt x="9272909" y="252708"/>
                  <a:pt x="9353850" y="223147"/>
                </a:cubicBezTo>
                <a:cubicBezTo>
                  <a:pt x="9372404" y="208470"/>
                  <a:pt x="9418483" y="222869"/>
                  <a:pt x="9437883" y="224132"/>
                </a:cubicBezTo>
                <a:cubicBezTo>
                  <a:pt x="9457282" y="225394"/>
                  <a:pt x="9468555" y="227220"/>
                  <a:pt x="9470247" y="230724"/>
                </a:cubicBezTo>
                <a:cubicBezTo>
                  <a:pt x="9507224" y="232110"/>
                  <a:pt x="9609228" y="224080"/>
                  <a:pt x="9659749" y="229358"/>
                </a:cubicBezTo>
                <a:cubicBezTo>
                  <a:pt x="9687778" y="240359"/>
                  <a:pt x="9714295" y="284744"/>
                  <a:pt x="9747627" y="262396"/>
                </a:cubicBezTo>
                <a:cubicBezTo>
                  <a:pt x="9740946" y="287359"/>
                  <a:pt x="9787888" y="254741"/>
                  <a:pt x="9798165" y="275925"/>
                </a:cubicBezTo>
                <a:cubicBezTo>
                  <a:pt x="9804387" y="293525"/>
                  <a:pt x="9820081" y="287729"/>
                  <a:pt x="9833538" y="291311"/>
                </a:cubicBezTo>
                <a:cubicBezTo>
                  <a:pt x="9845757" y="307755"/>
                  <a:pt x="9910287" y="308894"/>
                  <a:pt x="9931125" y="300654"/>
                </a:cubicBezTo>
                <a:cubicBezTo>
                  <a:pt x="9994301" y="315211"/>
                  <a:pt x="10129920" y="336092"/>
                  <a:pt x="10227672" y="348512"/>
                </a:cubicBezTo>
                <a:cubicBezTo>
                  <a:pt x="10318793" y="357437"/>
                  <a:pt x="10518845" y="341478"/>
                  <a:pt x="10596756" y="349281"/>
                </a:cubicBezTo>
                <a:cubicBezTo>
                  <a:pt x="10668988" y="354635"/>
                  <a:pt x="10689403" y="366581"/>
                  <a:pt x="10743198" y="373329"/>
                </a:cubicBezTo>
                <a:lnTo>
                  <a:pt x="10777301" y="375623"/>
                </a:lnTo>
                <a:lnTo>
                  <a:pt x="10827235" y="389600"/>
                </a:lnTo>
                <a:lnTo>
                  <a:pt x="10830785" y="381125"/>
                </a:lnTo>
                <a:lnTo>
                  <a:pt x="10845664" y="380196"/>
                </a:lnTo>
                <a:lnTo>
                  <a:pt x="10846988" y="379504"/>
                </a:lnTo>
                <a:lnTo>
                  <a:pt x="10876491" y="380823"/>
                </a:lnTo>
                <a:lnTo>
                  <a:pt x="10882046" y="383855"/>
                </a:lnTo>
                <a:lnTo>
                  <a:pt x="10898611" y="381914"/>
                </a:lnTo>
                <a:lnTo>
                  <a:pt x="10924341" y="384070"/>
                </a:lnTo>
                <a:lnTo>
                  <a:pt x="10924080" y="390144"/>
                </a:lnTo>
                <a:cubicBezTo>
                  <a:pt x="10944452" y="387452"/>
                  <a:pt x="10966987" y="391265"/>
                  <a:pt x="10989044" y="391357"/>
                </a:cubicBezTo>
                <a:lnTo>
                  <a:pt x="10998150" y="390253"/>
                </a:lnTo>
                <a:lnTo>
                  <a:pt x="11003826" y="390728"/>
                </a:lnTo>
                <a:cubicBezTo>
                  <a:pt x="11078593" y="396636"/>
                  <a:pt x="11154256" y="400445"/>
                  <a:pt x="11201750" y="390959"/>
                </a:cubicBezTo>
                <a:cubicBezTo>
                  <a:pt x="11227376" y="388322"/>
                  <a:pt x="11244580" y="385793"/>
                  <a:pt x="11256574" y="383425"/>
                </a:cubicBezTo>
                <a:lnTo>
                  <a:pt x="11268434" y="380120"/>
                </a:lnTo>
                <a:lnTo>
                  <a:pt x="11397259" y="388616"/>
                </a:lnTo>
                <a:cubicBezTo>
                  <a:pt x="11467052" y="397555"/>
                  <a:pt x="11532765" y="425875"/>
                  <a:pt x="11589501" y="437300"/>
                </a:cubicBezTo>
                <a:cubicBezTo>
                  <a:pt x="11593778" y="442629"/>
                  <a:pt x="11674004" y="440082"/>
                  <a:pt x="11679646" y="443420"/>
                </a:cubicBezTo>
                <a:lnTo>
                  <a:pt x="11699170" y="449612"/>
                </a:lnTo>
                <a:cubicBezTo>
                  <a:pt x="11709077" y="447569"/>
                  <a:pt x="11715193" y="448987"/>
                  <a:pt x="11719612" y="451929"/>
                </a:cubicBezTo>
                <a:lnTo>
                  <a:pt x="11723861" y="456666"/>
                </a:lnTo>
                <a:lnTo>
                  <a:pt x="11737817" y="459581"/>
                </a:lnTo>
                <a:lnTo>
                  <a:pt x="11765116" y="468898"/>
                </a:lnTo>
                <a:lnTo>
                  <a:pt x="11770404" y="467291"/>
                </a:lnTo>
                <a:lnTo>
                  <a:pt x="11811858" y="476127"/>
                </a:lnTo>
                <a:lnTo>
                  <a:pt x="11812514" y="474657"/>
                </a:lnTo>
                <a:cubicBezTo>
                  <a:pt x="11814934" y="471566"/>
                  <a:pt x="11818501" y="469664"/>
                  <a:pt x="11824571" y="470200"/>
                </a:cubicBezTo>
                <a:cubicBezTo>
                  <a:pt x="11846551" y="464988"/>
                  <a:pt x="11921382" y="447702"/>
                  <a:pt x="11944397" y="443385"/>
                </a:cubicBezTo>
                <a:cubicBezTo>
                  <a:pt x="11954647" y="445043"/>
                  <a:pt x="11958542" y="443850"/>
                  <a:pt x="11962667" y="444299"/>
                </a:cubicBezTo>
                <a:lnTo>
                  <a:pt x="11969148" y="446080"/>
                </a:lnTo>
                <a:cubicBezTo>
                  <a:pt x="11992289" y="443441"/>
                  <a:pt x="12072610" y="431025"/>
                  <a:pt x="12101517" y="428461"/>
                </a:cubicBezTo>
                <a:cubicBezTo>
                  <a:pt x="12115638" y="441670"/>
                  <a:pt x="12128900" y="438708"/>
                  <a:pt x="12142585" y="430695"/>
                </a:cubicBezTo>
                <a:cubicBezTo>
                  <a:pt x="12160558" y="435177"/>
                  <a:pt x="12178368" y="434999"/>
                  <a:pt x="12196898" y="433803"/>
                </a:cubicBezTo>
                <a:lnTo>
                  <a:pt x="12235980" y="431807"/>
                </a:lnTo>
                <a:lnTo>
                  <a:pt x="12235980" y="683507"/>
                </a:lnTo>
                <a:lnTo>
                  <a:pt x="0" y="683507"/>
                </a:lnTo>
                <a:lnTo>
                  <a:pt x="0" y="331669"/>
                </a:lnTo>
                <a:lnTo>
                  <a:pt x="3682" y="333062"/>
                </a:lnTo>
                <a:cubicBezTo>
                  <a:pt x="61549" y="346653"/>
                  <a:pt x="102695" y="275770"/>
                  <a:pt x="195276" y="277943"/>
                </a:cubicBezTo>
                <a:cubicBezTo>
                  <a:pt x="280916" y="279953"/>
                  <a:pt x="385287" y="206419"/>
                  <a:pt x="498878" y="195376"/>
                </a:cubicBezTo>
                <a:cubicBezTo>
                  <a:pt x="518710" y="194019"/>
                  <a:pt x="616057" y="164587"/>
                  <a:pt x="626816" y="183095"/>
                </a:cubicBezTo>
                <a:cubicBezTo>
                  <a:pt x="636153" y="158750"/>
                  <a:pt x="703392" y="212378"/>
                  <a:pt x="755900" y="168937"/>
                </a:cubicBezTo>
                <a:cubicBezTo>
                  <a:pt x="929449" y="179159"/>
                  <a:pt x="1056957" y="162350"/>
                  <a:pt x="1128075" y="167851"/>
                </a:cubicBezTo>
                <a:cubicBezTo>
                  <a:pt x="1166094" y="136012"/>
                  <a:pt x="1182645" y="178819"/>
                  <a:pt x="1222586" y="169010"/>
                </a:cubicBezTo>
                <a:cubicBezTo>
                  <a:pt x="1306354" y="171647"/>
                  <a:pt x="1396333" y="141444"/>
                  <a:pt x="1497215" y="182610"/>
                </a:cubicBezTo>
                <a:cubicBezTo>
                  <a:pt x="1621993" y="173380"/>
                  <a:pt x="1711479" y="149026"/>
                  <a:pt x="1805136" y="134602"/>
                </a:cubicBezTo>
                <a:cubicBezTo>
                  <a:pt x="1853251" y="162237"/>
                  <a:pt x="2014609" y="128701"/>
                  <a:pt x="2045329" y="127192"/>
                </a:cubicBezTo>
                <a:cubicBezTo>
                  <a:pt x="2064088" y="153714"/>
                  <a:pt x="2093880" y="103776"/>
                  <a:pt x="2116300" y="102003"/>
                </a:cubicBezTo>
                <a:cubicBezTo>
                  <a:pt x="2123013" y="117743"/>
                  <a:pt x="2141351" y="119310"/>
                  <a:pt x="2151073" y="103099"/>
                </a:cubicBezTo>
                <a:cubicBezTo>
                  <a:pt x="2205955" y="99073"/>
                  <a:pt x="2362698" y="69679"/>
                  <a:pt x="2445595" y="77849"/>
                </a:cubicBezTo>
                <a:cubicBezTo>
                  <a:pt x="2468787" y="85281"/>
                  <a:pt x="2671771" y="95391"/>
                  <a:pt x="2703508" y="76614"/>
                </a:cubicBezTo>
                <a:cubicBezTo>
                  <a:pt x="2714637" y="107227"/>
                  <a:pt x="2858653" y="46255"/>
                  <a:pt x="2993271" y="58917"/>
                </a:cubicBezTo>
                <a:cubicBezTo>
                  <a:pt x="3009702" y="68850"/>
                  <a:pt x="3019353" y="69980"/>
                  <a:pt x="3027933" y="52576"/>
                </a:cubicBezTo>
                <a:cubicBezTo>
                  <a:pt x="3069979" y="54891"/>
                  <a:pt x="3116823" y="14741"/>
                  <a:pt x="3141740" y="40632"/>
                </a:cubicBezTo>
                <a:cubicBezTo>
                  <a:pt x="3143242" y="1532"/>
                  <a:pt x="3225497" y="48948"/>
                  <a:pt x="3280126" y="33159"/>
                </a:cubicBezTo>
                <a:cubicBezTo>
                  <a:pt x="3361716" y="25652"/>
                  <a:pt x="3496033" y="25399"/>
                  <a:pt x="3621224" y="15686"/>
                </a:cubicBezTo>
                <a:cubicBezTo>
                  <a:pt x="3705142" y="12795"/>
                  <a:pt x="3867896" y="10835"/>
                  <a:pt x="3940844" y="0"/>
                </a:cubicBezTo>
                <a:cubicBezTo>
                  <a:pt x="3988271" y="5086"/>
                  <a:pt x="4020669" y="4838"/>
                  <a:pt x="4075841" y="7012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0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8CE98-1A32-8950-7B34-0D7D6344B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DFD93-F17C-4F70-AC53-CD25716CD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2400" err="1"/>
              <a:t>Diasporos</a:t>
            </a:r>
            <a:r>
              <a:rPr lang="en-GB" sz="2400"/>
              <a:t> </a:t>
            </a:r>
            <a:r>
              <a:rPr lang="en-GB" sz="2400" err="1"/>
              <a:t>jaunimo</a:t>
            </a:r>
            <a:r>
              <a:rPr lang="en-GB" sz="2400"/>
              <a:t> balsas</a:t>
            </a:r>
            <a:endParaRPr lang="en-IE" sz="2400"/>
          </a:p>
        </p:txBody>
      </p:sp>
      <p:pic>
        <p:nvPicPr>
          <p:cNvPr id="5" name="Picture 4" descr="A group of people standing in front of a podium&#10;&#10;AI-generated content may be incorrect.">
            <a:extLst>
              <a:ext uri="{FF2B5EF4-FFF2-40B4-BE49-F238E27FC236}">
                <a16:creationId xmlns:a16="http://schemas.microsoft.com/office/drawing/2014/main" id="{CAE6D9F0-07DE-B2D9-EAA1-9E937D6E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12152"/>
          <a:stretch>
            <a:fillRect/>
          </a:stretch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986F-3E5D-E550-8A24-DA1670C00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9" y="2147356"/>
            <a:ext cx="3885061" cy="410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700" dirty="0"/>
              <a:t>LDK - Londono </a:t>
            </a:r>
            <a:r>
              <a:rPr lang="en-IE" sz="1700" dirty="0" err="1"/>
              <a:t>debat</a:t>
            </a:r>
            <a:r>
              <a:rPr lang="en-IE" sz="1600" dirty="0" err="1"/>
              <a:t>ų</a:t>
            </a:r>
            <a:r>
              <a:rPr lang="en-IE" sz="1700" dirty="0"/>
              <a:t> </a:t>
            </a:r>
            <a:r>
              <a:rPr lang="en-IE" sz="1700" dirty="0" err="1"/>
              <a:t>klubo</a:t>
            </a:r>
            <a:r>
              <a:rPr lang="en-IE" sz="1700" dirty="0"/>
              <a:t> </a:t>
            </a:r>
            <a:r>
              <a:rPr lang="en-IE" sz="1700" dirty="0" err="1"/>
              <a:t>mentoryst</a:t>
            </a:r>
            <a:r>
              <a:rPr lang="en-IE" sz="1600" dirty="0" err="1"/>
              <a:t>ė</a:t>
            </a:r>
            <a:endParaRPr lang="en-IE" sz="1600" dirty="0"/>
          </a:p>
          <a:p>
            <a:pPr lvl="1"/>
            <a:r>
              <a:rPr lang="en-IE" sz="1700" dirty="0"/>
              <a:t>	JAV</a:t>
            </a:r>
          </a:p>
          <a:p>
            <a:pPr lvl="1"/>
            <a:r>
              <a:rPr lang="en-IE" sz="1700" dirty="0"/>
              <a:t>	Airija</a:t>
            </a:r>
          </a:p>
          <a:p>
            <a:pPr lvl="1"/>
            <a:r>
              <a:rPr lang="en-IE" sz="1700" dirty="0"/>
              <a:t>	</a:t>
            </a:r>
            <a:r>
              <a:rPr lang="en-IE" sz="1700" dirty="0" err="1"/>
              <a:t>Pranc</a:t>
            </a:r>
            <a:r>
              <a:rPr lang="en-IE" sz="1600" dirty="0" err="1"/>
              <a:t>ū</a:t>
            </a:r>
            <a:r>
              <a:rPr lang="en-IE" sz="1700" dirty="0" err="1"/>
              <a:t>zija</a:t>
            </a:r>
            <a:endParaRPr lang="en-IE" sz="1700" dirty="0"/>
          </a:p>
          <a:p>
            <a:pPr lvl="1"/>
            <a:endParaRPr lang="en-IE" sz="1700" dirty="0"/>
          </a:p>
          <a:p>
            <a:pPr lvl="1"/>
            <a:r>
              <a:rPr lang="en-IE" sz="1700" dirty="0" err="1"/>
              <a:t>Bendradarbiavimas</a:t>
            </a:r>
            <a:r>
              <a:rPr lang="en-IE" sz="1700" dirty="0"/>
              <a:t> </a:t>
            </a:r>
            <a:r>
              <a:rPr lang="en-IE" sz="1700" dirty="0" err="1"/>
              <a:t>su</a:t>
            </a:r>
            <a:r>
              <a:rPr lang="en-IE" sz="1700" dirty="0"/>
              <a:t> PLJS – </a:t>
            </a:r>
            <a:r>
              <a:rPr lang="en-IE" sz="1700" dirty="0" err="1"/>
              <a:t>Pasaulio</a:t>
            </a:r>
            <a:r>
              <a:rPr lang="en-IE" sz="1700" dirty="0"/>
              <a:t> </a:t>
            </a:r>
            <a:r>
              <a:rPr lang="en-IE" sz="1700" dirty="0" err="1"/>
              <a:t>lietuvi</a:t>
            </a:r>
            <a:r>
              <a:rPr lang="en-IE" sz="1600" dirty="0" err="1"/>
              <a:t>ų</a:t>
            </a:r>
            <a:r>
              <a:rPr lang="en-IE" sz="1700" dirty="0"/>
              <a:t> </a:t>
            </a:r>
            <a:r>
              <a:rPr lang="en-IE" sz="1700" dirty="0" err="1"/>
              <a:t>jaunimo</a:t>
            </a:r>
            <a:r>
              <a:rPr lang="en-IE" sz="1700" dirty="0"/>
              <a:t> </a:t>
            </a:r>
            <a:r>
              <a:rPr lang="en-IE" sz="1700" dirty="0" err="1"/>
              <a:t>s</a:t>
            </a:r>
            <a:r>
              <a:rPr lang="en-IE" sz="1600" dirty="0" err="1"/>
              <a:t>ą</a:t>
            </a:r>
            <a:r>
              <a:rPr lang="en-IE" sz="1700" dirty="0" err="1"/>
              <a:t>junga</a:t>
            </a:r>
            <a:endParaRPr lang="en-IE" sz="1700" dirty="0"/>
          </a:p>
          <a:p>
            <a:pPr lvl="2" indent="0">
              <a:buNone/>
            </a:pPr>
            <a:r>
              <a:rPr lang="en-IE" sz="1700" dirty="0" err="1"/>
              <a:t>Lyderyst</a:t>
            </a:r>
            <a:r>
              <a:rPr lang="en-IE" dirty="0" err="1"/>
              <a:t>ė</a:t>
            </a:r>
            <a:r>
              <a:rPr lang="en-IE" sz="1700" dirty="0" err="1"/>
              <a:t>s</a:t>
            </a:r>
            <a:r>
              <a:rPr lang="en-IE" sz="1700" dirty="0"/>
              <a:t> </a:t>
            </a:r>
            <a:r>
              <a:rPr lang="en-IE" sz="1700" dirty="0" err="1"/>
              <a:t>mokymai</a:t>
            </a:r>
            <a:r>
              <a:rPr lang="en-IE" sz="1700" dirty="0"/>
              <a:t> PLJS </a:t>
            </a:r>
          </a:p>
          <a:p>
            <a:pPr lvl="2" indent="0">
              <a:buNone/>
            </a:pPr>
            <a:r>
              <a:rPr lang="en-IE" sz="1700" dirty="0" err="1"/>
              <a:t>Jaunimo</a:t>
            </a:r>
            <a:r>
              <a:rPr lang="en-IE" sz="1700" dirty="0"/>
              <a:t> </a:t>
            </a:r>
            <a:r>
              <a:rPr lang="en-IE" sz="1700" dirty="0" err="1"/>
              <a:t>s</a:t>
            </a:r>
            <a:r>
              <a:rPr lang="en-IE" dirty="0" err="1"/>
              <a:t>ą</a:t>
            </a:r>
            <a:r>
              <a:rPr lang="en-IE" sz="1700" dirty="0" err="1"/>
              <a:t>jungos</a:t>
            </a:r>
            <a:r>
              <a:rPr lang="en-IE" sz="1700" dirty="0"/>
              <a:t> </a:t>
            </a:r>
            <a:r>
              <a:rPr lang="en-IE" sz="1700" dirty="0" err="1"/>
              <a:t>atstov</a:t>
            </a:r>
            <a:r>
              <a:rPr lang="en-IE" dirty="0" err="1"/>
              <a:t>ų</a:t>
            </a:r>
            <a:r>
              <a:rPr lang="en-IE" sz="1700" dirty="0"/>
              <a:t> </a:t>
            </a:r>
            <a:r>
              <a:rPr lang="en-IE" sz="1700" dirty="0" err="1"/>
              <a:t>mokymai</a:t>
            </a:r>
            <a:r>
              <a:rPr lang="en-IE" sz="1700" dirty="0"/>
              <a:t> </a:t>
            </a:r>
            <a:r>
              <a:rPr lang="en-IE" sz="1700" dirty="0" err="1"/>
              <a:t>stovyklose</a:t>
            </a:r>
            <a:endParaRPr lang="en-IE" sz="1700" dirty="0"/>
          </a:p>
          <a:p>
            <a:pPr lvl="2" indent="0">
              <a:buNone/>
            </a:pPr>
            <a:r>
              <a:rPr lang="en-IE" sz="1700" dirty="0" err="1"/>
              <a:t>Lituanistini</a:t>
            </a:r>
            <a:r>
              <a:rPr lang="en-IE" dirty="0" err="1"/>
              <a:t>ų</a:t>
            </a:r>
            <a:r>
              <a:rPr lang="en-IE" sz="1700" dirty="0"/>
              <a:t> </a:t>
            </a:r>
            <a:r>
              <a:rPr lang="en-IE" sz="1700" dirty="0" err="1"/>
              <a:t>mokykl</a:t>
            </a:r>
            <a:r>
              <a:rPr lang="en-IE" dirty="0" err="1"/>
              <a:t>ų</a:t>
            </a:r>
            <a:r>
              <a:rPr lang="en-IE" sz="1700" dirty="0"/>
              <a:t> </a:t>
            </a:r>
            <a:r>
              <a:rPr lang="en-IE" dirty="0" err="1"/>
              <a:t>į</a:t>
            </a:r>
            <a:r>
              <a:rPr lang="en-IE" sz="1700" dirty="0" err="1"/>
              <a:t>traukimas</a:t>
            </a:r>
            <a:r>
              <a:rPr lang="en-IE" sz="1700" dirty="0"/>
              <a:t> </a:t>
            </a:r>
            <a:r>
              <a:rPr lang="en-IE" dirty="0" err="1"/>
              <a:t>į</a:t>
            </a:r>
            <a:r>
              <a:rPr lang="en-IE" sz="1700" dirty="0"/>
              <a:t> </a:t>
            </a:r>
            <a:r>
              <a:rPr lang="en-IE" sz="1700" dirty="0" err="1"/>
              <a:t>jaunimo</a:t>
            </a:r>
            <a:r>
              <a:rPr lang="en-IE" sz="1700" dirty="0"/>
              <a:t> </a:t>
            </a:r>
            <a:r>
              <a:rPr lang="en-IE" sz="1700" dirty="0" err="1"/>
              <a:t>s</a:t>
            </a:r>
            <a:r>
              <a:rPr lang="en-IE" dirty="0" err="1"/>
              <a:t>ą</a:t>
            </a:r>
            <a:r>
              <a:rPr lang="en-IE" sz="1700" dirty="0" err="1"/>
              <a:t>jungos</a:t>
            </a:r>
            <a:r>
              <a:rPr lang="en-IE" sz="1700" dirty="0"/>
              <a:t> </a:t>
            </a:r>
            <a:r>
              <a:rPr lang="en-IE" sz="1700" dirty="0" err="1"/>
              <a:t>veiklas</a:t>
            </a:r>
            <a:endParaRPr lang="en-IE" sz="1700" dirty="0"/>
          </a:p>
          <a:p>
            <a:pPr lvl="1"/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240709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79A08-AEE7-866A-1048-0F951250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lt-LT" dirty="0"/>
              <a:t>Komunikacija / viešinimas</a:t>
            </a:r>
            <a:endParaRPr lang="en-IE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2762D0-EE8E-2820-4F4A-0481AE21CC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50879" y="2296161"/>
            <a:ext cx="4788505" cy="3846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Auksinio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proto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filmavime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lituanistinių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mokyklų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žaidimas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Radijo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klausimai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apie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lituanistinį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švietim</a:t>
            </a:r>
            <a:r>
              <a:rPr lang="en-US" altLang="en-US" dirty="0" err="1">
                <a:latin typeface="Arial" panose="020B0604020202020204" pitchFamily="34" charset="0"/>
              </a:rPr>
              <a:t>ą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F3216D3-7DD0-826B-FDB2-E94743486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26" y="2303014"/>
            <a:ext cx="4788505" cy="319632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65B1F-6FED-20A6-04B2-4F8E9C5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lt-LT" dirty="0"/>
              <a:t>Strategin</a:t>
            </a:r>
            <a:r>
              <a:rPr lang="lt-LT" sz="2600" dirty="0"/>
              <a:t>ė</a:t>
            </a:r>
            <a:r>
              <a:rPr lang="lt-LT" dirty="0"/>
              <a:t>s kryptys</a:t>
            </a:r>
            <a:br>
              <a:rPr lang="lt-LT" dirty="0"/>
            </a:br>
            <a:endParaRPr lang="en-IE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0C28BF-2419-1D13-967E-3451B8422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659300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377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A565424-2260-4B89-90D1-8D7741C2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61E19-17DE-4E78-BCE5-B6B92A753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4" b="-2"/>
          <a:stretch>
            <a:fillRect/>
          </a:stretch>
        </p:blipFill>
        <p:spPr>
          <a:xfrm>
            <a:off x="20" y="-1"/>
            <a:ext cx="4078767" cy="5984543"/>
          </a:xfrm>
          <a:custGeom>
            <a:avLst/>
            <a:gdLst/>
            <a:ahLst/>
            <a:cxnLst/>
            <a:rect l="l" t="t" r="r" b="b"/>
            <a:pathLst>
              <a:path w="4078787" h="5984543">
                <a:moveTo>
                  <a:pt x="0" y="0"/>
                </a:moveTo>
                <a:lnTo>
                  <a:pt x="4078787" y="0"/>
                </a:lnTo>
                <a:lnTo>
                  <a:pt x="4078787" y="5124815"/>
                </a:lnTo>
                <a:lnTo>
                  <a:pt x="4070060" y="5126114"/>
                </a:lnTo>
                <a:lnTo>
                  <a:pt x="4063497" y="5125913"/>
                </a:lnTo>
                <a:lnTo>
                  <a:pt x="4046889" y="5127404"/>
                </a:lnTo>
                <a:lnTo>
                  <a:pt x="4041515" y="5129642"/>
                </a:lnTo>
                <a:lnTo>
                  <a:pt x="4039880" y="5133015"/>
                </a:lnTo>
                <a:lnTo>
                  <a:pt x="4038293" y="5132799"/>
                </a:lnTo>
                <a:cubicBezTo>
                  <a:pt x="4025928" y="5128325"/>
                  <a:pt x="4021373" y="5120622"/>
                  <a:pt x="4009020" y="5144357"/>
                </a:cubicBezTo>
                <a:cubicBezTo>
                  <a:pt x="3981121" y="5137859"/>
                  <a:pt x="3977427" y="5151957"/>
                  <a:pt x="3941253" y="5160411"/>
                </a:cubicBezTo>
                <a:cubicBezTo>
                  <a:pt x="3924897" y="5153308"/>
                  <a:pt x="3912913" y="5157620"/>
                  <a:pt x="3901637" y="5165612"/>
                </a:cubicBezTo>
                <a:cubicBezTo>
                  <a:pt x="3865417" y="5165156"/>
                  <a:pt x="3833918" y="5177912"/>
                  <a:pt x="3794002" y="5184224"/>
                </a:cubicBezTo>
                <a:cubicBezTo>
                  <a:pt x="3745197" y="5197749"/>
                  <a:pt x="3729302" y="5199567"/>
                  <a:pt x="3686635" y="5206225"/>
                </a:cubicBezTo>
                <a:lnTo>
                  <a:pt x="3614076" y="5235903"/>
                </a:lnTo>
                <a:lnTo>
                  <a:pt x="3607889" y="5234651"/>
                </a:lnTo>
                <a:cubicBezTo>
                  <a:pt x="3603612" y="5234081"/>
                  <a:pt x="3600755" y="5234081"/>
                  <a:pt x="3598760" y="5234500"/>
                </a:cubicBezTo>
                <a:lnTo>
                  <a:pt x="3598524" y="5234747"/>
                </a:lnTo>
                <a:lnTo>
                  <a:pt x="3589992" y="5234113"/>
                </a:lnTo>
                <a:cubicBezTo>
                  <a:pt x="3575624" y="5232466"/>
                  <a:pt x="3553365" y="5245524"/>
                  <a:pt x="3540093" y="5243032"/>
                </a:cubicBezTo>
                <a:cubicBezTo>
                  <a:pt x="3517876" y="5246983"/>
                  <a:pt x="3492530" y="5241222"/>
                  <a:pt x="3477111" y="5246399"/>
                </a:cubicBezTo>
                <a:lnTo>
                  <a:pt x="3404535" y="5257479"/>
                </a:lnTo>
                <a:lnTo>
                  <a:pt x="3367653" y="5241889"/>
                </a:lnTo>
                <a:cubicBezTo>
                  <a:pt x="3363620" y="5239776"/>
                  <a:pt x="3357751" y="5238785"/>
                  <a:pt x="3347769" y="5240342"/>
                </a:cubicBezTo>
                <a:lnTo>
                  <a:pt x="3345438" y="5241239"/>
                </a:lnTo>
                <a:cubicBezTo>
                  <a:pt x="3340114" y="5238967"/>
                  <a:pt x="3299235" y="5237927"/>
                  <a:pt x="3266007" y="5235834"/>
                </a:cubicBezTo>
                <a:cubicBezTo>
                  <a:pt x="3213317" y="5233681"/>
                  <a:pt x="3206976" y="5226350"/>
                  <a:pt x="3146073" y="5228684"/>
                </a:cubicBezTo>
                <a:cubicBezTo>
                  <a:pt x="3086141" y="5227554"/>
                  <a:pt x="3075728" y="5222030"/>
                  <a:pt x="3033683" y="5226253"/>
                </a:cubicBezTo>
                <a:lnTo>
                  <a:pt x="2784682" y="5206185"/>
                </a:lnTo>
                <a:cubicBezTo>
                  <a:pt x="2722343" y="5180752"/>
                  <a:pt x="2720644" y="5208865"/>
                  <a:pt x="2649489" y="5196496"/>
                </a:cubicBezTo>
                <a:cubicBezTo>
                  <a:pt x="2585407" y="5251616"/>
                  <a:pt x="2611621" y="5216422"/>
                  <a:pt x="2570902" y="5220629"/>
                </a:cubicBezTo>
                <a:lnTo>
                  <a:pt x="2445990" y="5207845"/>
                </a:lnTo>
                <a:cubicBezTo>
                  <a:pt x="2414280" y="5192615"/>
                  <a:pt x="2356662" y="5220287"/>
                  <a:pt x="2317703" y="5200058"/>
                </a:cubicBezTo>
                <a:cubicBezTo>
                  <a:pt x="2278547" y="5199563"/>
                  <a:pt x="2235681" y="5203421"/>
                  <a:pt x="2211050" y="5204870"/>
                </a:cubicBezTo>
                <a:cubicBezTo>
                  <a:pt x="2174267" y="5208234"/>
                  <a:pt x="2132252" y="5216448"/>
                  <a:pt x="2097009" y="5220239"/>
                </a:cubicBezTo>
                <a:cubicBezTo>
                  <a:pt x="2079864" y="5207723"/>
                  <a:pt x="2047841" y="5228235"/>
                  <a:pt x="1999591" y="5227614"/>
                </a:cubicBezTo>
                <a:cubicBezTo>
                  <a:pt x="1980917" y="5213225"/>
                  <a:pt x="1967048" y="5227372"/>
                  <a:pt x="1930330" y="5207433"/>
                </a:cubicBezTo>
                <a:cubicBezTo>
                  <a:pt x="1928514" y="5209081"/>
                  <a:pt x="1926313" y="5210577"/>
                  <a:pt x="1923800" y="5211875"/>
                </a:cubicBezTo>
                <a:cubicBezTo>
                  <a:pt x="1909210" y="5219411"/>
                  <a:pt x="1887438" y="5218755"/>
                  <a:pt x="1875176" y="5210409"/>
                </a:cubicBezTo>
                <a:cubicBezTo>
                  <a:pt x="1845626" y="5196835"/>
                  <a:pt x="1834893" y="5207835"/>
                  <a:pt x="1806827" y="5203158"/>
                </a:cubicBezTo>
                <a:lnTo>
                  <a:pt x="1740149" y="5189651"/>
                </a:lnTo>
                <a:cubicBezTo>
                  <a:pt x="1721532" y="5192930"/>
                  <a:pt x="1662215" y="5201124"/>
                  <a:pt x="1640601" y="5204686"/>
                </a:cubicBezTo>
                <a:cubicBezTo>
                  <a:pt x="1618213" y="5205795"/>
                  <a:pt x="1557767" y="5217872"/>
                  <a:pt x="1537780" y="5229182"/>
                </a:cubicBezTo>
                <a:cubicBezTo>
                  <a:pt x="1498753" y="5239919"/>
                  <a:pt x="1476105" y="5207769"/>
                  <a:pt x="1447810" y="5239101"/>
                </a:cubicBezTo>
                <a:cubicBezTo>
                  <a:pt x="1369894" y="5252628"/>
                  <a:pt x="1265490" y="5266496"/>
                  <a:pt x="1151266" y="5280027"/>
                </a:cubicBezTo>
                <a:cubicBezTo>
                  <a:pt x="1080165" y="5285458"/>
                  <a:pt x="1008565" y="5276366"/>
                  <a:pt x="949793" y="5277815"/>
                </a:cubicBezTo>
                <a:cubicBezTo>
                  <a:pt x="944319" y="5274736"/>
                  <a:pt x="865589" y="5290129"/>
                  <a:pt x="859229" y="5288702"/>
                </a:cubicBezTo>
                <a:lnTo>
                  <a:pt x="838477" y="5287586"/>
                </a:lnTo>
                <a:cubicBezTo>
                  <a:pt x="829158" y="5290721"/>
                  <a:pt x="822781" y="5290744"/>
                  <a:pt x="817723" y="5289392"/>
                </a:cubicBezTo>
                <a:lnTo>
                  <a:pt x="812414" y="5286731"/>
                </a:lnTo>
                <a:lnTo>
                  <a:pt x="797933" y="5287011"/>
                </a:lnTo>
                <a:lnTo>
                  <a:pt x="768760" y="5284982"/>
                </a:lnTo>
                <a:lnTo>
                  <a:pt x="763906" y="5287024"/>
                </a:lnTo>
                <a:lnTo>
                  <a:pt x="720852" y="5287733"/>
                </a:lnTo>
                <a:cubicBezTo>
                  <a:pt x="720752" y="5288120"/>
                  <a:pt x="720648" y="5288507"/>
                  <a:pt x="720547" y="5288894"/>
                </a:cubicBezTo>
                <a:cubicBezTo>
                  <a:pt x="718877" y="5291509"/>
                  <a:pt x="715796" y="5293469"/>
                  <a:pt x="709668" y="5294115"/>
                </a:cubicBezTo>
                <a:cubicBezTo>
                  <a:pt x="689154" y="5301554"/>
                  <a:pt x="619209" y="5326553"/>
                  <a:pt x="597459" y="5333530"/>
                </a:cubicBezTo>
                <a:cubicBezTo>
                  <a:pt x="586938" y="5334080"/>
                  <a:pt x="583366" y="5335591"/>
                  <a:pt x="579182" y="5335968"/>
                </a:cubicBezTo>
                <a:lnTo>
                  <a:pt x="572356" y="5335795"/>
                </a:lnTo>
                <a:cubicBezTo>
                  <a:pt x="550093" y="5341594"/>
                  <a:pt x="473578" y="5364047"/>
                  <a:pt x="445597" y="5370769"/>
                </a:cubicBezTo>
                <a:cubicBezTo>
                  <a:pt x="428543" y="5363732"/>
                  <a:pt x="416125" y="5368089"/>
                  <a:pt x="404467" y="5376124"/>
                </a:cubicBezTo>
                <a:cubicBezTo>
                  <a:pt x="366827" y="5375810"/>
                  <a:pt x="334193" y="5388690"/>
                  <a:pt x="292762" y="5395158"/>
                </a:cubicBezTo>
                <a:lnTo>
                  <a:pt x="118513" y="5442801"/>
                </a:lnTo>
                <a:cubicBezTo>
                  <a:pt x="72309" y="5451179"/>
                  <a:pt x="35294" y="5444151"/>
                  <a:pt x="15543" y="5445427"/>
                </a:cubicBezTo>
                <a:lnTo>
                  <a:pt x="1" y="5450457"/>
                </a:lnTo>
                <a:lnTo>
                  <a:pt x="1" y="5984543"/>
                </a:lnTo>
                <a:lnTo>
                  <a:pt x="0" y="5984543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642DB3-D3A5-219B-25D9-1C3048CD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r="6890"/>
          <a:stretch>
            <a:fillRect/>
          </a:stretch>
        </p:blipFill>
        <p:spPr>
          <a:xfrm>
            <a:off x="4047087" y="-1"/>
            <a:ext cx="4078787" cy="5168698"/>
          </a:xfrm>
          <a:custGeom>
            <a:avLst/>
            <a:gdLst/>
            <a:ahLst/>
            <a:cxnLst/>
            <a:rect l="l" t="t" r="r" b="b"/>
            <a:pathLst>
              <a:path w="4078787" h="5168698">
                <a:moveTo>
                  <a:pt x="665722" y="5064591"/>
                </a:moveTo>
                <a:lnTo>
                  <a:pt x="666658" y="5064785"/>
                </a:lnTo>
                <a:cubicBezTo>
                  <a:pt x="665692" y="5065375"/>
                  <a:pt x="662809" y="5065932"/>
                  <a:pt x="661744" y="5065953"/>
                </a:cubicBezTo>
                <a:close/>
                <a:moveTo>
                  <a:pt x="0" y="0"/>
                </a:moveTo>
                <a:lnTo>
                  <a:pt x="4078787" y="0"/>
                </a:lnTo>
                <a:lnTo>
                  <a:pt x="4078787" y="5168698"/>
                </a:lnTo>
                <a:lnTo>
                  <a:pt x="4038589" y="5154057"/>
                </a:lnTo>
                <a:cubicBezTo>
                  <a:pt x="3973713" y="5132775"/>
                  <a:pt x="3915250" y="5113245"/>
                  <a:pt x="3853518" y="5115457"/>
                </a:cubicBezTo>
                <a:cubicBezTo>
                  <a:pt x="3783152" y="5101743"/>
                  <a:pt x="3733480" y="5122381"/>
                  <a:pt x="3671189" y="5114497"/>
                </a:cubicBezTo>
                <a:lnTo>
                  <a:pt x="3562132" y="5095000"/>
                </a:lnTo>
                <a:lnTo>
                  <a:pt x="3475230" y="5089640"/>
                </a:lnTo>
                <a:lnTo>
                  <a:pt x="3467249" y="5087292"/>
                </a:lnTo>
                <a:cubicBezTo>
                  <a:pt x="3461665" y="5086061"/>
                  <a:pt x="3457841" y="5085739"/>
                  <a:pt x="3455077" y="5086064"/>
                </a:cubicBezTo>
                <a:lnTo>
                  <a:pt x="3454704" y="5086365"/>
                </a:lnTo>
                <a:lnTo>
                  <a:pt x="3443447" y="5084570"/>
                </a:lnTo>
                <a:cubicBezTo>
                  <a:pt x="3424617" y="5080783"/>
                  <a:pt x="3370098" y="5096800"/>
                  <a:pt x="3352942" y="5092024"/>
                </a:cubicBezTo>
                <a:cubicBezTo>
                  <a:pt x="3322305" y="5094737"/>
                  <a:pt x="3281461" y="5095753"/>
                  <a:pt x="3259626" y="5100848"/>
                </a:cubicBezTo>
                <a:lnTo>
                  <a:pt x="3258298" y="5102174"/>
                </a:lnTo>
                <a:lnTo>
                  <a:pt x="3165901" y="5078954"/>
                </a:lnTo>
                <a:lnTo>
                  <a:pt x="3148424" y="5074769"/>
                </a:lnTo>
                <a:lnTo>
                  <a:pt x="3144321" y="5069842"/>
                </a:lnTo>
                <a:cubicBezTo>
                  <a:pt x="3139424" y="5066602"/>
                  <a:pt x="3131809" y="5064634"/>
                  <a:pt x="3118096" y="5065567"/>
                </a:cubicBezTo>
                <a:lnTo>
                  <a:pt x="3044193" y="5054321"/>
                </a:lnTo>
                <a:cubicBezTo>
                  <a:pt x="3008313" y="5053422"/>
                  <a:pt x="2997342" y="5052524"/>
                  <a:pt x="2965613" y="5054665"/>
                </a:cubicBezTo>
                <a:cubicBezTo>
                  <a:pt x="2884555" y="5044606"/>
                  <a:pt x="2890679" y="5022382"/>
                  <a:pt x="2851135" y="5027530"/>
                </a:cubicBezTo>
                <a:cubicBezTo>
                  <a:pt x="2818875" y="5032320"/>
                  <a:pt x="2734848" y="5014778"/>
                  <a:pt x="2654992" y="5001821"/>
                </a:cubicBezTo>
                <a:cubicBezTo>
                  <a:pt x="2595810" y="4993126"/>
                  <a:pt x="2574786" y="4980157"/>
                  <a:pt x="2496047" y="4975357"/>
                </a:cubicBezTo>
                <a:cubicBezTo>
                  <a:pt x="2418660" y="4934809"/>
                  <a:pt x="2356132" y="4970240"/>
                  <a:pt x="2263893" y="4945931"/>
                </a:cubicBezTo>
                <a:cubicBezTo>
                  <a:pt x="2243861" y="4931656"/>
                  <a:pt x="2159290" y="4945199"/>
                  <a:pt x="2123926" y="4944011"/>
                </a:cubicBezTo>
                <a:cubicBezTo>
                  <a:pt x="2088563" y="4942824"/>
                  <a:pt x="2068420" y="4941710"/>
                  <a:pt x="2051710" y="4938808"/>
                </a:cubicBezTo>
                <a:lnTo>
                  <a:pt x="2017386" y="4948669"/>
                </a:lnTo>
                <a:lnTo>
                  <a:pt x="1969134" y="4956348"/>
                </a:lnTo>
                <a:lnTo>
                  <a:pt x="1928821" y="4947417"/>
                </a:lnTo>
                <a:cubicBezTo>
                  <a:pt x="1917398" y="4947957"/>
                  <a:pt x="1870642" y="4942579"/>
                  <a:pt x="1857876" y="4939528"/>
                </a:cubicBezTo>
                <a:lnTo>
                  <a:pt x="1636480" y="4938711"/>
                </a:lnTo>
                <a:lnTo>
                  <a:pt x="1554348" y="4924156"/>
                </a:lnTo>
                <a:lnTo>
                  <a:pt x="1416291" y="4918897"/>
                </a:lnTo>
                <a:cubicBezTo>
                  <a:pt x="1423528" y="4930879"/>
                  <a:pt x="1384359" y="4917943"/>
                  <a:pt x="1378103" y="4929246"/>
                </a:cubicBezTo>
                <a:cubicBezTo>
                  <a:pt x="1374707" y="4938472"/>
                  <a:pt x="1337124" y="4942780"/>
                  <a:pt x="1326953" y="4945526"/>
                </a:cubicBezTo>
                <a:lnTo>
                  <a:pt x="1206915" y="4964303"/>
                </a:lnTo>
                <a:cubicBezTo>
                  <a:pt x="1196738" y="4964472"/>
                  <a:pt x="1175667" y="4972114"/>
                  <a:pt x="1168069" y="4974533"/>
                </a:cubicBezTo>
                <a:lnTo>
                  <a:pt x="1119714" y="4977283"/>
                </a:lnTo>
                <a:lnTo>
                  <a:pt x="1101588" y="4983925"/>
                </a:lnTo>
                <a:lnTo>
                  <a:pt x="1087616" y="4987052"/>
                </a:lnTo>
                <a:lnTo>
                  <a:pt x="1084610" y="4988984"/>
                </a:lnTo>
                <a:cubicBezTo>
                  <a:pt x="1078885" y="4992700"/>
                  <a:pt x="1073081" y="4996205"/>
                  <a:pt x="1066654" y="4998965"/>
                </a:cubicBezTo>
                <a:cubicBezTo>
                  <a:pt x="1053299" y="4972646"/>
                  <a:pt x="1009788" y="5018110"/>
                  <a:pt x="1010722" y="4992922"/>
                </a:cubicBezTo>
                <a:cubicBezTo>
                  <a:pt x="973086" y="5003513"/>
                  <a:pt x="983849" y="4976761"/>
                  <a:pt x="956385" y="5007987"/>
                </a:cubicBezTo>
                <a:cubicBezTo>
                  <a:pt x="881814" y="5007635"/>
                  <a:pt x="861121" y="4995673"/>
                  <a:pt x="785120" y="5030075"/>
                </a:cubicBezTo>
                <a:cubicBezTo>
                  <a:pt x="751384" y="5045380"/>
                  <a:pt x="728726" y="5055630"/>
                  <a:pt x="707040" y="5055612"/>
                </a:cubicBezTo>
                <a:cubicBezTo>
                  <a:pt x="685895" y="5059751"/>
                  <a:pt x="674038" y="5062346"/>
                  <a:pt x="667734" y="5063902"/>
                </a:cubicBezTo>
                <a:lnTo>
                  <a:pt x="665722" y="5064591"/>
                </a:lnTo>
                <a:lnTo>
                  <a:pt x="660066" y="5063418"/>
                </a:lnTo>
                <a:cubicBezTo>
                  <a:pt x="624652" y="5069815"/>
                  <a:pt x="478159" y="5066020"/>
                  <a:pt x="469216" y="5067987"/>
                </a:cubicBezTo>
                <a:cubicBezTo>
                  <a:pt x="411160" y="5080045"/>
                  <a:pt x="447807" y="5071650"/>
                  <a:pt x="413649" y="5068705"/>
                </a:cubicBezTo>
                <a:cubicBezTo>
                  <a:pt x="408407" y="5065605"/>
                  <a:pt x="376730" y="5071394"/>
                  <a:pt x="370622" y="5069944"/>
                </a:cubicBezTo>
                <a:lnTo>
                  <a:pt x="306490" y="5077474"/>
                </a:lnTo>
                <a:lnTo>
                  <a:pt x="259200" y="5078707"/>
                </a:lnTo>
                <a:cubicBezTo>
                  <a:pt x="250208" y="5081807"/>
                  <a:pt x="244071" y="5081806"/>
                  <a:pt x="239213" y="5080435"/>
                </a:cubicBezTo>
                <a:lnTo>
                  <a:pt x="234126" y="5077752"/>
                </a:lnTo>
                <a:lnTo>
                  <a:pt x="220189" y="5077979"/>
                </a:lnTo>
                <a:lnTo>
                  <a:pt x="192133" y="5075841"/>
                </a:lnTo>
                <a:lnTo>
                  <a:pt x="146013" y="5078412"/>
                </a:lnTo>
                <a:cubicBezTo>
                  <a:pt x="145912" y="5078798"/>
                  <a:pt x="145810" y="5079183"/>
                  <a:pt x="145709" y="5079570"/>
                </a:cubicBezTo>
                <a:cubicBezTo>
                  <a:pt x="144082" y="5082179"/>
                  <a:pt x="141103" y="5084128"/>
                  <a:pt x="135201" y="5084751"/>
                </a:cubicBezTo>
                <a:cubicBezTo>
                  <a:pt x="148183" y="5100651"/>
                  <a:pt x="105197" y="5098908"/>
                  <a:pt x="86644" y="5099341"/>
                </a:cubicBezTo>
                <a:cubicBezTo>
                  <a:pt x="68599" y="5105840"/>
                  <a:pt x="42952" y="5118329"/>
                  <a:pt x="26929" y="5123743"/>
                </a:cubicBezTo>
                <a:lnTo>
                  <a:pt x="18369" y="5124511"/>
                </a:lnTo>
                <a:cubicBezTo>
                  <a:pt x="18330" y="5124604"/>
                  <a:pt x="18289" y="5124695"/>
                  <a:pt x="18250" y="5124786"/>
                </a:cubicBezTo>
                <a:cubicBezTo>
                  <a:pt x="16502" y="5125507"/>
                  <a:pt x="13726" y="5125967"/>
                  <a:pt x="9322" y="5126114"/>
                </a:cubicBezTo>
                <a:lnTo>
                  <a:pt x="2759" y="5125913"/>
                </a:lnTo>
                <a:lnTo>
                  <a:pt x="0" y="5126161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ADA98-F541-2D31-C058-227056E50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4" r="22267" b="-1"/>
          <a:stretch>
            <a:fillRect/>
          </a:stretch>
        </p:blipFill>
        <p:spPr>
          <a:xfrm>
            <a:off x="8113213" y="10"/>
            <a:ext cx="4078787" cy="5916057"/>
          </a:xfrm>
          <a:custGeom>
            <a:avLst/>
            <a:gdLst/>
            <a:ahLst/>
            <a:cxnLst/>
            <a:rect l="l" t="t" r="r" b="b"/>
            <a:pathLst>
              <a:path w="4078787" h="5916067">
                <a:moveTo>
                  <a:pt x="0" y="0"/>
                </a:moveTo>
                <a:lnTo>
                  <a:pt x="4078787" y="0"/>
                </a:lnTo>
                <a:lnTo>
                  <a:pt x="4078787" y="5830461"/>
                </a:lnTo>
                <a:lnTo>
                  <a:pt x="4065134" y="5842471"/>
                </a:lnTo>
                <a:lnTo>
                  <a:pt x="4065134" y="5840227"/>
                </a:lnTo>
                <a:lnTo>
                  <a:pt x="4013938" y="5857883"/>
                </a:lnTo>
                <a:cubicBezTo>
                  <a:pt x="3999718" y="5859919"/>
                  <a:pt x="3939355" y="5897072"/>
                  <a:pt x="3925912" y="5895631"/>
                </a:cubicBezTo>
                <a:cubicBezTo>
                  <a:pt x="3823825" y="5917843"/>
                  <a:pt x="3853874" y="5920892"/>
                  <a:pt x="3804342" y="5909869"/>
                </a:cubicBezTo>
                <a:cubicBezTo>
                  <a:pt x="3759186" y="5908292"/>
                  <a:pt x="3785801" y="5905181"/>
                  <a:pt x="3749240" y="5898484"/>
                </a:cubicBezTo>
                <a:cubicBezTo>
                  <a:pt x="3712679" y="5891786"/>
                  <a:pt x="3625975" y="5883335"/>
                  <a:pt x="3584977" y="5869680"/>
                </a:cubicBezTo>
                <a:cubicBezTo>
                  <a:pt x="3543979" y="5856025"/>
                  <a:pt x="3545846" y="5855695"/>
                  <a:pt x="3503253" y="5816552"/>
                </a:cubicBezTo>
                <a:lnTo>
                  <a:pt x="3388849" y="5759636"/>
                </a:lnTo>
                <a:cubicBezTo>
                  <a:pt x="3340599" y="5757951"/>
                  <a:pt x="3379704" y="5725529"/>
                  <a:pt x="3335011" y="5710386"/>
                </a:cubicBezTo>
                <a:cubicBezTo>
                  <a:pt x="3289835" y="5708890"/>
                  <a:pt x="3280278" y="5661171"/>
                  <a:pt x="3241926" y="5653852"/>
                </a:cubicBezTo>
                <a:cubicBezTo>
                  <a:pt x="3226514" y="5659416"/>
                  <a:pt x="3160451" y="5608932"/>
                  <a:pt x="3146076" y="5598978"/>
                </a:cubicBezTo>
                <a:cubicBezTo>
                  <a:pt x="3103973" y="5600258"/>
                  <a:pt x="3094022" y="5591214"/>
                  <a:pt x="3067103" y="5579647"/>
                </a:cubicBezTo>
                <a:cubicBezTo>
                  <a:pt x="3036070" y="5607037"/>
                  <a:pt x="3043642" y="5583163"/>
                  <a:pt x="3015369" y="5580242"/>
                </a:cubicBezTo>
                <a:cubicBezTo>
                  <a:pt x="2997848" y="5576896"/>
                  <a:pt x="2974518" y="5573088"/>
                  <a:pt x="2957832" y="5571737"/>
                </a:cubicBezTo>
                <a:cubicBezTo>
                  <a:pt x="2929358" y="5572009"/>
                  <a:pt x="2901740" y="5555303"/>
                  <a:pt x="2902788" y="5569087"/>
                </a:cubicBezTo>
                <a:cubicBezTo>
                  <a:pt x="2879593" y="5571402"/>
                  <a:pt x="2853785" y="5575243"/>
                  <a:pt x="2822806" y="5573461"/>
                </a:cubicBezTo>
                <a:cubicBezTo>
                  <a:pt x="2757037" y="5539586"/>
                  <a:pt x="2786994" y="5573211"/>
                  <a:pt x="2729362" y="5561429"/>
                </a:cubicBezTo>
                <a:cubicBezTo>
                  <a:pt x="2678230" y="5550056"/>
                  <a:pt x="2578548" y="5519635"/>
                  <a:pt x="2516019" y="5505221"/>
                </a:cubicBezTo>
                <a:cubicBezTo>
                  <a:pt x="2487817" y="5500793"/>
                  <a:pt x="2429909" y="5491035"/>
                  <a:pt x="2390539" y="5486602"/>
                </a:cubicBezTo>
                <a:cubicBezTo>
                  <a:pt x="2366697" y="5487999"/>
                  <a:pt x="2345042" y="5475635"/>
                  <a:pt x="2317161" y="5484709"/>
                </a:cubicBezTo>
                <a:cubicBezTo>
                  <a:pt x="2307706" y="5488423"/>
                  <a:pt x="2280420" y="5487681"/>
                  <a:pt x="2254976" y="5481171"/>
                </a:cubicBezTo>
                <a:cubicBezTo>
                  <a:pt x="2245928" y="5488719"/>
                  <a:pt x="2218934" y="5480752"/>
                  <a:pt x="2207910" y="5480609"/>
                </a:cubicBezTo>
                <a:cubicBezTo>
                  <a:pt x="2194629" y="5486780"/>
                  <a:pt x="2145730" y="5478443"/>
                  <a:pt x="2132071" y="5471642"/>
                </a:cubicBezTo>
                <a:lnTo>
                  <a:pt x="1997320" y="5461052"/>
                </a:lnTo>
                <a:lnTo>
                  <a:pt x="1952939" y="5459125"/>
                </a:lnTo>
                <a:cubicBezTo>
                  <a:pt x="1945332" y="5461028"/>
                  <a:pt x="1917594" y="5459807"/>
                  <a:pt x="1909962" y="5460656"/>
                </a:cubicBezTo>
                <a:cubicBezTo>
                  <a:pt x="1869137" y="5451366"/>
                  <a:pt x="1855058" y="5450916"/>
                  <a:pt x="1830652" y="5446387"/>
                </a:cubicBezTo>
                <a:cubicBezTo>
                  <a:pt x="1789570" y="5446257"/>
                  <a:pt x="1759297" y="5449199"/>
                  <a:pt x="1718300" y="5440163"/>
                </a:cubicBezTo>
                <a:lnTo>
                  <a:pt x="1598683" y="5421579"/>
                </a:lnTo>
                <a:cubicBezTo>
                  <a:pt x="1545373" y="5430395"/>
                  <a:pt x="1472271" y="5422676"/>
                  <a:pt x="1454720" y="5411077"/>
                </a:cubicBezTo>
                <a:cubicBezTo>
                  <a:pt x="1389095" y="5397948"/>
                  <a:pt x="1285456" y="5373921"/>
                  <a:pt x="1212995" y="5369047"/>
                </a:cubicBezTo>
                <a:lnTo>
                  <a:pt x="1101188" y="5321312"/>
                </a:lnTo>
                <a:lnTo>
                  <a:pt x="1064587" y="5312043"/>
                </a:lnTo>
                <a:lnTo>
                  <a:pt x="1059016" y="5303546"/>
                </a:lnTo>
                <a:lnTo>
                  <a:pt x="1020960" y="5293244"/>
                </a:lnTo>
                <a:lnTo>
                  <a:pt x="1019937" y="5294223"/>
                </a:lnTo>
                <a:cubicBezTo>
                  <a:pt x="1016771" y="5296183"/>
                  <a:pt x="1012803" y="5297187"/>
                  <a:pt x="1007030" y="5296218"/>
                </a:cubicBezTo>
                <a:cubicBezTo>
                  <a:pt x="1008579" y="5314137"/>
                  <a:pt x="1000660" y="5301915"/>
                  <a:pt x="983498" y="5297474"/>
                </a:cubicBezTo>
                <a:cubicBezTo>
                  <a:pt x="982075" y="5324313"/>
                  <a:pt x="937752" y="5292645"/>
                  <a:pt x="923071" y="5305120"/>
                </a:cubicBezTo>
                <a:lnTo>
                  <a:pt x="875051" y="5302099"/>
                </a:lnTo>
                <a:lnTo>
                  <a:pt x="874765" y="5302320"/>
                </a:lnTo>
                <a:cubicBezTo>
                  <a:pt x="872708" y="5302522"/>
                  <a:pt x="869886" y="5302221"/>
                  <a:pt x="865786" y="5301206"/>
                </a:cubicBezTo>
                <a:lnTo>
                  <a:pt x="859942" y="5299311"/>
                </a:lnTo>
                <a:lnTo>
                  <a:pt x="843867" y="5296344"/>
                </a:lnTo>
                <a:lnTo>
                  <a:pt x="837534" y="5296988"/>
                </a:lnTo>
                <a:lnTo>
                  <a:pt x="832565" y="5299034"/>
                </a:lnTo>
                <a:cubicBezTo>
                  <a:pt x="824201" y="5291722"/>
                  <a:pt x="825029" y="5283493"/>
                  <a:pt x="798467" y="5301966"/>
                </a:cubicBezTo>
                <a:cubicBezTo>
                  <a:pt x="767478" y="5301028"/>
                  <a:pt x="658626" y="5287550"/>
                  <a:pt x="621725" y="5284279"/>
                </a:cubicBezTo>
                <a:cubicBezTo>
                  <a:pt x="589067" y="5274420"/>
                  <a:pt x="617474" y="5286984"/>
                  <a:pt x="577078" y="5282347"/>
                </a:cubicBezTo>
                <a:cubicBezTo>
                  <a:pt x="540800" y="5264381"/>
                  <a:pt x="508300" y="5279501"/>
                  <a:pt x="465177" y="5274464"/>
                </a:cubicBezTo>
                <a:lnTo>
                  <a:pt x="394257" y="5288113"/>
                </a:lnTo>
                <a:lnTo>
                  <a:pt x="379994" y="5282673"/>
                </a:lnTo>
                <a:lnTo>
                  <a:pt x="375173" y="5279914"/>
                </a:lnTo>
                <a:cubicBezTo>
                  <a:pt x="371651" y="5278279"/>
                  <a:pt x="369047" y="5277533"/>
                  <a:pt x="366965" y="5277395"/>
                </a:cubicBezTo>
                <a:lnTo>
                  <a:pt x="366590" y="5277560"/>
                </a:lnTo>
                <a:lnTo>
                  <a:pt x="359237" y="5274755"/>
                </a:lnTo>
                <a:lnTo>
                  <a:pt x="236032" y="5261841"/>
                </a:lnTo>
                <a:cubicBezTo>
                  <a:pt x="230869" y="5259979"/>
                  <a:pt x="226573" y="5260299"/>
                  <a:pt x="222634" y="5261663"/>
                </a:cubicBezTo>
                <a:lnTo>
                  <a:pt x="221206" y="5262435"/>
                </a:lnTo>
                <a:lnTo>
                  <a:pt x="188902" y="5246417"/>
                </a:lnTo>
                <a:lnTo>
                  <a:pt x="183223" y="5246117"/>
                </a:lnTo>
                <a:lnTo>
                  <a:pt x="163943" y="5233338"/>
                </a:lnTo>
                <a:lnTo>
                  <a:pt x="153034" y="5227983"/>
                </a:lnTo>
                <a:lnTo>
                  <a:pt x="151905" y="5223897"/>
                </a:lnTo>
                <a:cubicBezTo>
                  <a:pt x="149599" y="5220913"/>
                  <a:pt x="144899" y="5218478"/>
                  <a:pt x="134812" y="5217299"/>
                </a:cubicBezTo>
                <a:lnTo>
                  <a:pt x="132110" y="5217510"/>
                </a:lnTo>
                <a:lnTo>
                  <a:pt x="120754" y="5208458"/>
                </a:lnTo>
                <a:cubicBezTo>
                  <a:pt x="117577" y="5204917"/>
                  <a:pt x="115362" y="5200979"/>
                  <a:pt x="114548" y="5196510"/>
                </a:cubicBezTo>
                <a:cubicBezTo>
                  <a:pt x="82509" y="5197847"/>
                  <a:pt x="57805" y="5190670"/>
                  <a:pt x="33996" y="5181441"/>
                </a:cubicBezTo>
                <a:lnTo>
                  <a:pt x="0" y="5169059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F832F5-769A-4B3B-AF83-F1CA60F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4918896"/>
            <a:ext cx="12188952" cy="1939104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4380 w 12192002"/>
              <a:gd name="connsiteY1" fmla="*/ 15827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22549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37352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57375 w 12192002"/>
              <a:gd name="connsiteY2" fmla="*/ 9798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73067 w 12192002"/>
              <a:gd name="connsiteY6" fmla="*/ 35224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105613 w 12192002"/>
              <a:gd name="connsiteY6" fmla="*/ 28753 h 2115609"/>
              <a:gd name="connsiteX7" fmla="*/ 6168673 w 12192002"/>
              <a:gd name="connsiteY7" fmla="*/ 19608 h 2115609"/>
              <a:gd name="connsiteX8" fmla="*/ 6317559 w 12192002"/>
              <a:gd name="connsiteY8" fmla="*/ 36498 h 2115609"/>
              <a:gd name="connsiteX9" fmla="*/ 6549454 w 12192002"/>
              <a:gd name="connsiteY9" fmla="*/ 68495 h 2115609"/>
              <a:gd name="connsiteX10" fmla="*/ 6708221 w 12192002"/>
              <a:gd name="connsiteY10" fmla="*/ 97271 h 2115609"/>
              <a:gd name="connsiteX11" fmla="*/ 6904145 w 12192002"/>
              <a:gd name="connsiteY11" fmla="*/ 125226 h 2115609"/>
              <a:gd name="connsiteX12" fmla="*/ 7018495 w 12192002"/>
              <a:gd name="connsiteY12" fmla="*/ 154732 h 2115609"/>
              <a:gd name="connsiteX13" fmla="*/ 7096987 w 12192002"/>
              <a:gd name="connsiteY13" fmla="*/ 154358 h 2115609"/>
              <a:gd name="connsiteX14" fmla="*/ 7170807 w 12192002"/>
              <a:gd name="connsiteY14" fmla="*/ 166586 h 2115609"/>
              <a:gd name="connsiteX15" fmla="*/ 7197003 w 12192002"/>
              <a:gd name="connsiteY15" fmla="*/ 171234 h 2115609"/>
              <a:gd name="connsiteX16" fmla="*/ 7201101 w 12192002"/>
              <a:gd name="connsiteY16" fmla="*/ 176592 h 2115609"/>
              <a:gd name="connsiteX17" fmla="*/ 7218559 w 12192002"/>
              <a:gd name="connsiteY17" fmla="*/ 181142 h 2115609"/>
              <a:gd name="connsiteX18" fmla="*/ 7310852 w 12192002"/>
              <a:gd name="connsiteY18" fmla="*/ 206391 h 2115609"/>
              <a:gd name="connsiteX19" fmla="*/ 7312179 w 12192002"/>
              <a:gd name="connsiteY19" fmla="*/ 204949 h 2115609"/>
              <a:gd name="connsiteX20" fmla="*/ 7405390 w 12192002"/>
              <a:gd name="connsiteY20" fmla="*/ 195354 h 2115609"/>
              <a:gd name="connsiteX21" fmla="*/ 7495794 w 12192002"/>
              <a:gd name="connsiteY21" fmla="*/ 187249 h 2115609"/>
              <a:gd name="connsiteX22" fmla="*/ 7507039 w 12192002"/>
              <a:gd name="connsiteY22" fmla="*/ 189201 h 2115609"/>
              <a:gd name="connsiteX23" fmla="*/ 7507411 w 12192002"/>
              <a:gd name="connsiteY23" fmla="*/ 188874 h 2115609"/>
              <a:gd name="connsiteX24" fmla="*/ 7519570 w 12192002"/>
              <a:gd name="connsiteY24" fmla="*/ 190209 h 2115609"/>
              <a:gd name="connsiteX25" fmla="*/ 7527542 w 12192002"/>
              <a:gd name="connsiteY25" fmla="*/ 192762 h 2115609"/>
              <a:gd name="connsiteX26" fmla="*/ 7614346 w 12192002"/>
              <a:gd name="connsiteY26" fmla="*/ 198590 h 2115609"/>
              <a:gd name="connsiteX27" fmla="*/ 7718744 w 12192002"/>
              <a:gd name="connsiteY27" fmla="*/ 195119 h 2115609"/>
              <a:gd name="connsiteX28" fmla="*/ 7905407 w 12192002"/>
              <a:gd name="connsiteY28" fmla="*/ 220834 h 2115609"/>
              <a:gd name="connsiteX29" fmla="*/ 8090271 w 12192002"/>
              <a:gd name="connsiteY29" fmla="*/ 262807 h 2115609"/>
              <a:gd name="connsiteX30" fmla="*/ 8245834 w 12192002"/>
              <a:gd name="connsiteY30" fmla="*/ 308968 h 2115609"/>
              <a:gd name="connsiteX31" fmla="*/ 8252033 w 12192002"/>
              <a:gd name="connsiteY31" fmla="*/ 321960 h 2115609"/>
              <a:gd name="connsiteX32" fmla="*/ 8263376 w 12192002"/>
              <a:gd name="connsiteY32" fmla="*/ 331803 h 2115609"/>
              <a:gd name="connsiteX33" fmla="*/ 8266075 w 12192002"/>
              <a:gd name="connsiteY33" fmla="*/ 331573 h 2115609"/>
              <a:gd name="connsiteX34" fmla="*/ 8283149 w 12192002"/>
              <a:gd name="connsiteY34" fmla="*/ 338748 h 2115609"/>
              <a:gd name="connsiteX35" fmla="*/ 8284276 w 12192002"/>
              <a:gd name="connsiteY35" fmla="*/ 343191 h 2115609"/>
              <a:gd name="connsiteX36" fmla="*/ 8295173 w 12192002"/>
              <a:gd name="connsiteY36" fmla="*/ 349014 h 2115609"/>
              <a:gd name="connsiteX37" fmla="*/ 8314432 w 12192002"/>
              <a:gd name="connsiteY37" fmla="*/ 362909 h 2115609"/>
              <a:gd name="connsiteX38" fmla="*/ 8320104 w 12192002"/>
              <a:gd name="connsiteY38" fmla="*/ 363235 h 2115609"/>
              <a:gd name="connsiteX39" fmla="*/ 8352372 w 12192002"/>
              <a:gd name="connsiteY39" fmla="*/ 380653 h 2115609"/>
              <a:gd name="connsiteX40" fmla="*/ 8353799 w 12192002"/>
              <a:gd name="connsiteY40" fmla="*/ 379813 h 2115609"/>
              <a:gd name="connsiteX41" fmla="*/ 8367182 w 12192002"/>
              <a:gd name="connsiteY41" fmla="*/ 380007 h 2115609"/>
              <a:gd name="connsiteX42" fmla="*/ 8490249 w 12192002"/>
              <a:gd name="connsiteY42" fmla="*/ 394049 h 2115609"/>
              <a:gd name="connsiteX43" fmla="*/ 8497594 w 12192002"/>
              <a:gd name="connsiteY43" fmla="*/ 397099 h 2115609"/>
              <a:gd name="connsiteX44" fmla="*/ 8497968 w 12192002"/>
              <a:gd name="connsiteY44" fmla="*/ 396920 h 2115609"/>
              <a:gd name="connsiteX45" fmla="*/ 8506167 w 12192002"/>
              <a:gd name="connsiteY45" fmla="*/ 399658 h 2115609"/>
              <a:gd name="connsiteX46" fmla="*/ 8510983 w 12192002"/>
              <a:gd name="connsiteY46" fmla="*/ 402659 h 2115609"/>
              <a:gd name="connsiteX47" fmla="*/ 8525230 w 12192002"/>
              <a:gd name="connsiteY47" fmla="*/ 408574 h 2115609"/>
              <a:gd name="connsiteX48" fmla="*/ 8596071 w 12192002"/>
              <a:gd name="connsiteY48" fmla="*/ 393732 h 2115609"/>
              <a:gd name="connsiteX49" fmla="*/ 8707847 w 12192002"/>
              <a:gd name="connsiteY49" fmla="*/ 402304 h 2115609"/>
              <a:gd name="connsiteX50" fmla="*/ 8752444 w 12192002"/>
              <a:gd name="connsiteY50" fmla="*/ 404405 h 2115609"/>
              <a:gd name="connsiteX51" fmla="*/ 8928988 w 12192002"/>
              <a:gd name="connsiteY51" fmla="*/ 423637 h 2115609"/>
              <a:gd name="connsiteX52" fmla="*/ 8963048 w 12192002"/>
              <a:gd name="connsiteY52" fmla="*/ 420449 h 2115609"/>
              <a:gd name="connsiteX53" fmla="*/ 8968011 w 12192002"/>
              <a:gd name="connsiteY53" fmla="*/ 418224 h 2115609"/>
              <a:gd name="connsiteX54" fmla="*/ 8974337 w 12192002"/>
              <a:gd name="connsiteY54" fmla="*/ 417524 h 2115609"/>
              <a:gd name="connsiteX55" fmla="*/ 8990394 w 12192002"/>
              <a:gd name="connsiteY55" fmla="*/ 420750 h 2115609"/>
              <a:gd name="connsiteX56" fmla="*/ 8996232 w 12192002"/>
              <a:gd name="connsiteY56" fmla="*/ 422811 h 2115609"/>
              <a:gd name="connsiteX57" fmla="*/ 9005201 w 12192002"/>
              <a:gd name="connsiteY57" fmla="*/ 424022 h 2115609"/>
              <a:gd name="connsiteX58" fmla="*/ 9005486 w 12192002"/>
              <a:gd name="connsiteY58" fmla="*/ 423782 h 2115609"/>
              <a:gd name="connsiteX59" fmla="*/ 9053453 w 12192002"/>
              <a:gd name="connsiteY59" fmla="*/ 427067 h 2115609"/>
              <a:gd name="connsiteX60" fmla="*/ 9113812 w 12192002"/>
              <a:gd name="connsiteY60" fmla="*/ 418753 h 2115609"/>
              <a:gd name="connsiteX61" fmla="*/ 9137318 w 12192002"/>
              <a:gd name="connsiteY61" fmla="*/ 417387 h 2115609"/>
              <a:gd name="connsiteX62" fmla="*/ 9150210 w 12192002"/>
              <a:gd name="connsiteY62" fmla="*/ 415218 h 2115609"/>
              <a:gd name="connsiteX63" fmla="*/ 9151232 w 12192002"/>
              <a:gd name="connsiteY63" fmla="*/ 414153 h 2115609"/>
              <a:gd name="connsiteX64" fmla="*/ 9189246 w 12192002"/>
              <a:gd name="connsiteY64" fmla="*/ 425355 h 2115609"/>
              <a:gd name="connsiteX65" fmla="*/ 9194810 w 12192002"/>
              <a:gd name="connsiteY65" fmla="*/ 434594 h 2115609"/>
              <a:gd name="connsiteX66" fmla="*/ 9231370 w 12192002"/>
              <a:gd name="connsiteY66" fmla="*/ 444673 h 2115609"/>
              <a:gd name="connsiteX67" fmla="*/ 9343052 w 12192002"/>
              <a:gd name="connsiteY67" fmla="*/ 496578 h 2115609"/>
              <a:gd name="connsiteX68" fmla="*/ 9584507 w 12192002"/>
              <a:gd name="connsiteY68" fmla="*/ 542280 h 2115609"/>
              <a:gd name="connsiteX69" fmla="*/ 9728309 w 12192002"/>
              <a:gd name="connsiteY69" fmla="*/ 553700 h 2115609"/>
              <a:gd name="connsiteX70" fmla="*/ 9847792 w 12192002"/>
              <a:gd name="connsiteY70" fmla="*/ 573907 h 2115609"/>
              <a:gd name="connsiteX71" fmla="*/ 9960019 w 12192002"/>
              <a:gd name="connsiteY71" fmla="*/ 580675 h 2115609"/>
              <a:gd name="connsiteX72" fmla="*/ 10039240 w 12192002"/>
              <a:gd name="connsiteY72" fmla="*/ 596190 h 2115609"/>
              <a:gd name="connsiteX73" fmla="*/ 10082169 w 12192002"/>
              <a:gd name="connsiteY73" fmla="*/ 594526 h 2115609"/>
              <a:gd name="connsiteX74" fmla="*/ 10126500 w 12192002"/>
              <a:gd name="connsiteY74" fmla="*/ 596621 h 2115609"/>
              <a:gd name="connsiteX75" fmla="*/ 10261101 w 12192002"/>
              <a:gd name="connsiteY75" fmla="*/ 608136 h 2115609"/>
              <a:gd name="connsiteX76" fmla="*/ 10336855 w 12192002"/>
              <a:gd name="connsiteY76" fmla="*/ 617887 h 2115609"/>
              <a:gd name="connsiteX77" fmla="*/ 10383868 w 12192002"/>
              <a:gd name="connsiteY77" fmla="*/ 618498 h 2115609"/>
              <a:gd name="connsiteX78" fmla="*/ 10445984 w 12192002"/>
              <a:gd name="connsiteY78" fmla="*/ 622345 h 2115609"/>
              <a:gd name="connsiteX79" fmla="*/ 10519280 w 12192002"/>
              <a:gd name="connsiteY79" fmla="*/ 624403 h 2115609"/>
              <a:gd name="connsiteX80" fmla="*/ 10644619 w 12192002"/>
              <a:gd name="connsiteY80" fmla="*/ 644649 h 2115609"/>
              <a:gd name="connsiteX81" fmla="*/ 10857724 w 12192002"/>
              <a:gd name="connsiteY81" fmla="*/ 705767 h 2115609"/>
              <a:gd name="connsiteX82" fmla="*/ 10951063 w 12192002"/>
              <a:gd name="connsiteY82" fmla="*/ 718850 h 2115609"/>
              <a:gd name="connsiteX83" fmla="*/ 11030956 w 12192002"/>
              <a:gd name="connsiteY83" fmla="*/ 714094 h 2115609"/>
              <a:gd name="connsiteX84" fmla="*/ 11085938 w 12192002"/>
              <a:gd name="connsiteY84" fmla="*/ 716975 h 2115609"/>
              <a:gd name="connsiteX85" fmla="*/ 11143411 w 12192002"/>
              <a:gd name="connsiteY85" fmla="*/ 726224 h 2115609"/>
              <a:gd name="connsiteX86" fmla="*/ 11195087 w 12192002"/>
              <a:gd name="connsiteY86" fmla="*/ 725577 h 2115609"/>
              <a:gd name="connsiteX87" fmla="*/ 11273972 w 12192002"/>
              <a:gd name="connsiteY87" fmla="*/ 746596 h 2115609"/>
              <a:gd name="connsiteX88" fmla="*/ 11369715 w 12192002"/>
              <a:gd name="connsiteY88" fmla="*/ 806264 h 2115609"/>
              <a:gd name="connsiteX89" fmla="*/ 11462695 w 12192002"/>
              <a:gd name="connsiteY89" fmla="*/ 867737 h 2115609"/>
              <a:gd name="connsiteX90" fmla="*/ 11516473 w 12192002"/>
              <a:gd name="connsiteY90" fmla="*/ 921289 h 2115609"/>
              <a:gd name="connsiteX91" fmla="*/ 11630749 w 12192002"/>
              <a:gd name="connsiteY91" fmla="*/ 983178 h 2115609"/>
              <a:gd name="connsiteX92" fmla="*/ 11712382 w 12192002"/>
              <a:gd name="connsiteY92" fmla="*/ 1040947 h 2115609"/>
              <a:gd name="connsiteX93" fmla="*/ 11876461 w 12192002"/>
              <a:gd name="connsiteY93" fmla="*/ 1072267 h 2115609"/>
              <a:gd name="connsiteX94" fmla="*/ 11931502 w 12192002"/>
              <a:gd name="connsiteY94" fmla="*/ 1084647 h 2115609"/>
              <a:gd name="connsiteX95" fmla="*/ 12052936 w 12192002"/>
              <a:gd name="connsiteY95" fmla="*/ 1069165 h 2115609"/>
              <a:gd name="connsiteX96" fmla="*/ 12140863 w 12192002"/>
              <a:gd name="connsiteY96" fmla="*/ 1028119 h 2115609"/>
              <a:gd name="connsiteX97" fmla="*/ 12192002 w 12192002"/>
              <a:gd name="connsiteY97" fmla="*/ 1008921 h 2115609"/>
              <a:gd name="connsiteX98" fmla="*/ 12192002 w 12192002"/>
              <a:gd name="connsiteY98" fmla="*/ 1948632 h 2115609"/>
              <a:gd name="connsiteX99" fmla="*/ 12192000 w 12192002"/>
              <a:gd name="connsiteY99" fmla="*/ 1948632 h 2115609"/>
              <a:gd name="connsiteX100" fmla="*/ 12192000 w 12192002"/>
              <a:gd name="connsiteY100" fmla="*/ 2115609 h 2115609"/>
              <a:gd name="connsiteX101" fmla="*/ 0 w 12192002"/>
              <a:gd name="connsiteY101" fmla="*/ 2115609 h 2115609"/>
              <a:gd name="connsiteX102" fmla="*/ 0 w 12192002"/>
              <a:gd name="connsiteY102" fmla="*/ 1341410 h 2115609"/>
              <a:gd name="connsiteX103" fmla="*/ 2 w 12192002"/>
              <a:gd name="connsiteY103" fmla="*/ 1341410 h 2115609"/>
              <a:gd name="connsiteX104" fmla="*/ 2 w 12192002"/>
              <a:gd name="connsiteY104" fmla="*/ 585100 h 2115609"/>
              <a:gd name="connsiteX105" fmla="*/ 15526 w 12192002"/>
              <a:gd name="connsiteY105" fmla="*/ 579631 h 2115609"/>
              <a:gd name="connsiteX106" fmla="*/ 118381 w 12192002"/>
              <a:gd name="connsiteY106" fmla="*/ 576775 h 2115609"/>
              <a:gd name="connsiteX107" fmla="*/ 292435 w 12192002"/>
              <a:gd name="connsiteY107" fmla="*/ 524970 h 2115609"/>
              <a:gd name="connsiteX108" fmla="*/ 404015 w 12192002"/>
              <a:gd name="connsiteY108" fmla="*/ 504274 h 2115609"/>
              <a:gd name="connsiteX109" fmla="*/ 445099 w 12192002"/>
              <a:gd name="connsiteY109" fmla="*/ 498451 h 2115609"/>
              <a:gd name="connsiteX110" fmla="*/ 571717 w 12192002"/>
              <a:gd name="connsiteY110" fmla="*/ 460421 h 2115609"/>
              <a:gd name="connsiteX111" fmla="*/ 578535 w 12192002"/>
              <a:gd name="connsiteY111" fmla="*/ 460610 h 2115609"/>
              <a:gd name="connsiteX112" fmla="*/ 596792 w 12192002"/>
              <a:gd name="connsiteY112" fmla="*/ 457958 h 2115609"/>
              <a:gd name="connsiteX113" fmla="*/ 708875 w 12192002"/>
              <a:gd name="connsiteY113" fmla="*/ 415100 h 2115609"/>
              <a:gd name="connsiteX114" fmla="*/ 719742 w 12192002"/>
              <a:gd name="connsiteY114" fmla="*/ 409423 h 2115609"/>
              <a:gd name="connsiteX115" fmla="*/ 720047 w 12192002"/>
              <a:gd name="connsiteY115" fmla="*/ 408161 h 2115609"/>
              <a:gd name="connsiteX116" fmla="*/ 763053 w 12192002"/>
              <a:gd name="connsiteY116" fmla="*/ 407390 h 2115609"/>
              <a:gd name="connsiteX117" fmla="*/ 767901 w 12192002"/>
              <a:gd name="connsiteY117" fmla="*/ 405169 h 2115609"/>
              <a:gd name="connsiteX118" fmla="*/ 797041 w 12192002"/>
              <a:gd name="connsiteY118" fmla="*/ 407376 h 2115609"/>
              <a:gd name="connsiteX119" fmla="*/ 811506 w 12192002"/>
              <a:gd name="connsiteY119" fmla="*/ 407071 h 2115609"/>
              <a:gd name="connsiteX120" fmla="*/ 816809 w 12192002"/>
              <a:gd name="connsiteY120" fmla="*/ 409965 h 2115609"/>
              <a:gd name="connsiteX121" fmla="*/ 837540 w 12192002"/>
              <a:gd name="connsiteY121" fmla="*/ 408001 h 2115609"/>
              <a:gd name="connsiteX122" fmla="*/ 858269 w 12192002"/>
              <a:gd name="connsiteY122" fmla="*/ 409214 h 2115609"/>
              <a:gd name="connsiteX123" fmla="*/ 948732 w 12192002"/>
              <a:gd name="connsiteY123" fmla="*/ 397376 h 2115609"/>
              <a:gd name="connsiteX124" fmla="*/ 1149979 w 12192002"/>
              <a:gd name="connsiteY124" fmla="*/ 399781 h 2115609"/>
              <a:gd name="connsiteX125" fmla="*/ 1496110 w 12192002"/>
              <a:gd name="connsiteY125" fmla="*/ 350346 h 2115609"/>
              <a:gd name="connsiteX126" fmla="*/ 1608669 w 12192002"/>
              <a:gd name="connsiteY126" fmla="*/ 324756 h 2115609"/>
              <a:gd name="connsiteX127" fmla="*/ 1675071 w 12192002"/>
              <a:gd name="connsiteY127" fmla="*/ 317859 h 2115609"/>
              <a:gd name="connsiteX128" fmla="*/ 1738204 w 12192002"/>
              <a:gd name="connsiteY128" fmla="*/ 301510 h 2115609"/>
              <a:gd name="connsiteX129" fmla="*/ 1786655 w 12192002"/>
              <a:gd name="connsiteY129" fmla="*/ 296459 h 2115609"/>
              <a:gd name="connsiteX130" fmla="*/ 1873080 w 12192002"/>
              <a:gd name="connsiteY130" fmla="*/ 324081 h 2115609"/>
              <a:gd name="connsiteX131" fmla="*/ 1921650 w 12192002"/>
              <a:gd name="connsiteY131" fmla="*/ 325676 h 2115609"/>
              <a:gd name="connsiteX132" fmla="*/ 1928172 w 12192002"/>
              <a:gd name="connsiteY132" fmla="*/ 320845 h 2115609"/>
              <a:gd name="connsiteX133" fmla="*/ 1997356 w 12192002"/>
              <a:gd name="connsiteY133" fmla="*/ 342790 h 2115609"/>
              <a:gd name="connsiteX134" fmla="*/ 2094665 w 12192002"/>
              <a:gd name="connsiteY134" fmla="*/ 334770 h 2115609"/>
              <a:gd name="connsiteX135" fmla="*/ 2208578 w 12192002"/>
              <a:gd name="connsiteY135" fmla="*/ 318059 h 2115609"/>
              <a:gd name="connsiteX136" fmla="*/ 2315112 w 12192002"/>
              <a:gd name="connsiteY136" fmla="*/ 312826 h 2115609"/>
              <a:gd name="connsiteX137" fmla="*/ 2443255 w 12192002"/>
              <a:gd name="connsiteY137" fmla="*/ 321293 h 2115609"/>
              <a:gd name="connsiteX138" fmla="*/ 2568028 w 12192002"/>
              <a:gd name="connsiteY138" fmla="*/ 335194 h 2115609"/>
              <a:gd name="connsiteX139" fmla="*/ 2646527 w 12192002"/>
              <a:gd name="connsiteY139" fmla="*/ 308953 h 2115609"/>
              <a:gd name="connsiteX140" fmla="*/ 2781569 w 12192002"/>
              <a:gd name="connsiteY140" fmla="*/ 319489 h 2115609"/>
              <a:gd name="connsiteX141" fmla="*/ 3030291 w 12192002"/>
              <a:gd name="connsiteY141" fmla="*/ 341310 h 2115609"/>
              <a:gd name="connsiteX142" fmla="*/ 3142556 w 12192002"/>
              <a:gd name="connsiteY142" fmla="*/ 343953 h 2115609"/>
              <a:gd name="connsiteX143" fmla="*/ 3262356 w 12192002"/>
              <a:gd name="connsiteY143" fmla="*/ 351728 h 2115609"/>
              <a:gd name="connsiteX144" fmla="*/ 3341698 w 12192002"/>
              <a:gd name="connsiteY144" fmla="*/ 357605 h 2115609"/>
              <a:gd name="connsiteX145" fmla="*/ 3344026 w 12192002"/>
              <a:gd name="connsiteY145" fmla="*/ 356630 h 2115609"/>
              <a:gd name="connsiteX146" fmla="*/ 3363888 w 12192002"/>
              <a:gd name="connsiteY146" fmla="*/ 358312 h 2115609"/>
              <a:gd name="connsiteX147" fmla="*/ 3400728 w 12192002"/>
              <a:gd name="connsiteY147" fmla="*/ 375264 h 2115609"/>
              <a:gd name="connsiteX148" fmla="*/ 3473223 w 12192002"/>
              <a:gd name="connsiteY148" fmla="*/ 363216 h 2115609"/>
              <a:gd name="connsiteX149" fmla="*/ 3536135 w 12192002"/>
              <a:gd name="connsiteY149" fmla="*/ 359555 h 2115609"/>
              <a:gd name="connsiteX150" fmla="*/ 3585978 w 12192002"/>
              <a:gd name="connsiteY150" fmla="*/ 349856 h 2115609"/>
              <a:gd name="connsiteX151" fmla="*/ 3594501 w 12192002"/>
              <a:gd name="connsiteY151" fmla="*/ 350546 h 2115609"/>
              <a:gd name="connsiteX152" fmla="*/ 3594736 w 12192002"/>
              <a:gd name="connsiteY152" fmla="*/ 350277 h 2115609"/>
              <a:gd name="connsiteX153" fmla="*/ 3603855 w 12192002"/>
              <a:gd name="connsiteY153" fmla="*/ 350441 h 2115609"/>
              <a:gd name="connsiteX154" fmla="*/ 3610035 w 12192002"/>
              <a:gd name="connsiteY154" fmla="*/ 351803 h 2115609"/>
              <a:gd name="connsiteX155" fmla="*/ 3682513 w 12192002"/>
              <a:gd name="connsiteY155" fmla="*/ 319532 h 2115609"/>
              <a:gd name="connsiteX156" fmla="*/ 3789760 w 12192002"/>
              <a:gd name="connsiteY156" fmla="*/ 295609 h 2115609"/>
              <a:gd name="connsiteX157" fmla="*/ 3897275 w 12192002"/>
              <a:gd name="connsiteY157" fmla="*/ 275371 h 2115609"/>
              <a:gd name="connsiteX158" fmla="*/ 3936846 w 12192002"/>
              <a:gd name="connsiteY158" fmla="*/ 269716 h 2115609"/>
              <a:gd name="connsiteX159" fmla="*/ 4004538 w 12192002"/>
              <a:gd name="connsiteY159" fmla="*/ 252259 h 2115609"/>
              <a:gd name="connsiteX160" fmla="*/ 4033778 w 12192002"/>
              <a:gd name="connsiteY160" fmla="*/ 239691 h 2115609"/>
              <a:gd name="connsiteX161" fmla="*/ 4035363 w 12192002"/>
              <a:gd name="connsiteY161" fmla="*/ 239926 h 2115609"/>
              <a:gd name="connsiteX162" fmla="*/ 4036996 w 12192002"/>
              <a:gd name="connsiteY162" fmla="*/ 236259 h 2115609"/>
              <a:gd name="connsiteX163" fmla="*/ 4042364 w 12192002"/>
              <a:gd name="connsiteY163" fmla="*/ 233825 h 2115609"/>
              <a:gd name="connsiteX164" fmla="*/ 4058954 w 12192002"/>
              <a:gd name="connsiteY164" fmla="*/ 232204 h 2115609"/>
              <a:gd name="connsiteX165" fmla="*/ 4065510 w 12192002"/>
              <a:gd name="connsiteY165" fmla="*/ 232422 h 2115609"/>
              <a:gd name="connsiteX166" fmla="*/ 4074427 w 12192002"/>
              <a:gd name="connsiteY166" fmla="*/ 230978 h 2115609"/>
              <a:gd name="connsiteX167" fmla="*/ 4074546 w 12192002"/>
              <a:gd name="connsiteY167" fmla="*/ 230679 h 2115609"/>
              <a:gd name="connsiteX168" fmla="*/ 4083097 w 12192002"/>
              <a:gd name="connsiteY168" fmla="*/ 229844 h 2115609"/>
              <a:gd name="connsiteX169" fmla="*/ 4142745 w 12192002"/>
              <a:gd name="connsiteY169" fmla="*/ 203311 h 2115609"/>
              <a:gd name="connsiteX170" fmla="*/ 4191248 w 12192002"/>
              <a:gd name="connsiteY170" fmla="*/ 187446 h 2115609"/>
              <a:gd name="connsiteX171" fmla="*/ 4201744 w 12192002"/>
              <a:gd name="connsiteY171" fmla="*/ 181812 h 2115609"/>
              <a:gd name="connsiteX172" fmla="*/ 4202048 w 12192002"/>
              <a:gd name="connsiteY172" fmla="*/ 180553 h 2115609"/>
              <a:gd name="connsiteX173" fmla="*/ 4248116 w 12192002"/>
              <a:gd name="connsiteY173" fmla="*/ 177758 h 2115609"/>
              <a:gd name="connsiteX174" fmla="*/ 4276141 w 12192002"/>
              <a:gd name="connsiteY174" fmla="*/ 180082 h 2115609"/>
              <a:gd name="connsiteX175" fmla="*/ 4290062 w 12192002"/>
              <a:gd name="connsiteY175" fmla="*/ 179836 h 2115609"/>
              <a:gd name="connsiteX176" fmla="*/ 4295143 w 12192002"/>
              <a:gd name="connsiteY176" fmla="*/ 182753 h 2115609"/>
              <a:gd name="connsiteX177" fmla="*/ 4315108 w 12192002"/>
              <a:gd name="connsiteY177" fmla="*/ 180874 h 2115609"/>
              <a:gd name="connsiteX178" fmla="*/ 4316965 w 12192002"/>
              <a:gd name="connsiteY178" fmla="*/ 179533 h 2115609"/>
              <a:gd name="connsiteX179" fmla="*/ 4376488 w 12192002"/>
              <a:gd name="connsiteY179" fmla="*/ 161476 h 2115609"/>
              <a:gd name="connsiteX180" fmla="*/ 4442156 w 12192002"/>
              <a:gd name="connsiteY180" fmla="*/ 160130 h 2115609"/>
              <a:gd name="connsiteX181" fmla="*/ 4524889 w 12192002"/>
              <a:gd name="connsiteY181" fmla="*/ 169217 h 2115609"/>
              <a:gd name="connsiteX182" fmla="*/ 4715526 w 12192002"/>
              <a:gd name="connsiteY182" fmla="*/ 164249 h 2115609"/>
              <a:gd name="connsiteX183" fmla="*/ 4762447 w 12192002"/>
              <a:gd name="connsiteY183" fmla="*/ 155761 h 2115609"/>
              <a:gd name="connsiteX184" fmla="*/ 4840439 w 12192002"/>
              <a:gd name="connsiteY184" fmla="*/ 127993 h 2115609"/>
              <a:gd name="connsiteX185" fmla="*/ 5011513 w 12192002"/>
              <a:gd name="connsiteY185" fmla="*/ 103976 h 2115609"/>
              <a:gd name="connsiteX186" fmla="*/ 5065790 w 12192002"/>
              <a:gd name="connsiteY186" fmla="*/ 87595 h 2115609"/>
              <a:gd name="connsiteX187" fmla="*/ 5121659 w 12192002"/>
              <a:gd name="connsiteY187" fmla="*/ 94166 h 2115609"/>
              <a:gd name="connsiteX188" fmla="*/ 5139595 w 12192002"/>
              <a:gd name="connsiteY188" fmla="*/ 83313 h 2115609"/>
              <a:gd name="connsiteX189" fmla="*/ 5142598 w 12192002"/>
              <a:gd name="connsiteY189" fmla="*/ 81212 h 2115609"/>
              <a:gd name="connsiteX190" fmla="*/ 5156554 w 12192002"/>
              <a:gd name="connsiteY190" fmla="*/ 77812 h 2115609"/>
              <a:gd name="connsiteX191" fmla="*/ 5174660 w 12192002"/>
              <a:gd name="connsiteY191" fmla="*/ 70589 h 2115609"/>
              <a:gd name="connsiteX192" fmla="*/ 5222961 w 12192002"/>
              <a:gd name="connsiteY192" fmla="*/ 67599 h 2115609"/>
              <a:gd name="connsiteX193" fmla="*/ 5261763 w 12192002"/>
              <a:gd name="connsiteY193" fmla="*/ 56475 h 2115609"/>
              <a:gd name="connsiteX194" fmla="*/ 5381667 w 12192002"/>
              <a:gd name="connsiteY194" fmla="*/ 36058 h 2115609"/>
              <a:gd name="connsiteX195" fmla="*/ 5432760 w 12192002"/>
              <a:gd name="connsiteY195" fmla="*/ 18356 h 2115609"/>
              <a:gd name="connsiteX196" fmla="*/ 5470905 w 12192002"/>
              <a:gd name="connsiteY196" fmla="*/ 7103 h 2115609"/>
              <a:gd name="connsiteX197" fmla="*/ 5608808 w 12192002"/>
              <a:gd name="connsiteY197" fmla="*/ 12821 h 2115609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41282 w 12192002"/>
              <a:gd name="connsiteY4" fmla="*/ 1246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804807 w 12192002"/>
              <a:gd name="connsiteY129" fmla="*/ 309094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2192002" h="2108506">
                <a:moveTo>
                  <a:pt x="5608808" y="5718"/>
                </a:moveTo>
                <a:lnTo>
                  <a:pt x="5690848" y="21545"/>
                </a:lnTo>
                <a:lnTo>
                  <a:pt x="5911996" y="22433"/>
                </a:lnTo>
                <a:cubicBezTo>
                  <a:pt x="5924748" y="25751"/>
                  <a:pt x="5971451" y="31598"/>
                  <a:pt x="5982862" y="31011"/>
                </a:cubicBezTo>
                <a:lnTo>
                  <a:pt x="6023130" y="40722"/>
                </a:lnTo>
                <a:lnTo>
                  <a:pt x="6071327" y="32373"/>
                </a:lnTo>
                <a:lnTo>
                  <a:pt x="6105613" y="21650"/>
                </a:lnTo>
                <a:cubicBezTo>
                  <a:pt x="6122305" y="24806"/>
                  <a:pt x="6142425" y="26017"/>
                  <a:pt x="6177749" y="27308"/>
                </a:cubicBezTo>
                <a:cubicBezTo>
                  <a:pt x="6213073" y="28599"/>
                  <a:pt x="6297550" y="13873"/>
                  <a:pt x="6317559" y="29395"/>
                </a:cubicBezTo>
                <a:cubicBezTo>
                  <a:pt x="6409695" y="55828"/>
                  <a:pt x="6472153" y="17302"/>
                  <a:pt x="6549454" y="61392"/>
                </a:cubicBezTo>
                <a:cubicBezTo>
                  <a:pt x="6628105" y="66612"/>
                  <a:pt x="6649105" y="80713"/>
                  <a:pt x="6708221" y="90168"/>
                </a:cubicBezTo>
                <a:cubicBezTo>
                  <a:pt x="6787988" y="104257"/>
                  <a:pt x="6871921" y="123331"/>
                  <a:pt x="6904145" y="118123"/>
                </a:cubicBezTo>
                <a:cubicBezTo>
                  <a:pt x="6943644" y="112525"/>
                  <a:pt x="6937527" y="136691"/>
                  <a:pt x="7018495" y="147629"/>
                </a:cubicBezTo>
                <a:cubicBezTo>
                  <a:pt x="7050188" y="145300"/>
                  <a:pt x="7061147" y="146277"/>
                  <a:pt x="7096987" y="147255"/>
                </a:cubicBezTo>
                <a:lnTo>
                  <a:pt x="7170807" y="159483"/>
                </a:lnTo>
                <a:cubicBezTo>
                  <a:pt x="7184505" y="158469"/>
                  <a:pt x="7192111" y="160608"/>
                  <a:pt x="7197003" y="164131"/>
                </a:cubicBezTo>
                <a:lnTo>
                  <a:pt x="7201101" y="169489"/>
                </a:lnTo>
                <a:lnTo>
                  <a:pt x="7218559" y="174039"/>
                </a:lnTo>
                <a:lnTo>
                  <a:pt x="7310852" y="199288"/>
                </a:lnTo>
                <a:lnTo>
                  <a:pt x="7312179" y="197846"/>
                </a:lnTo>
                <a:cubicBezTo>
                  <a:pt x="7333989" y="192306"/>
                  <a:pt x="7374788" y="191201"/>
                  <a:pt x="7405390" y="188251"/>
                </a:cubicBezTo>
                <a:cubicBezTo>
                  <a:pt x="7422527" y="193444"/>
                  <a:pt x="7476985" y="176028"/>
                  <a:pt x="7495794" y="180146"/>
                </a:cubicBezTo>
                <a:lnTo>
                  <a:pt x="7507039" y="182098"/>
                </a:lnTo>
                <a:lnTo>
                  <a:pt x="7507411" y="181771"/>
                </a:lnTo>
                <a:cubicBezTo>
                  <a:pt x="7510172" y="181417"/>
                  <a:pt x="7513992" y="181767"/>
                  <a:pt x="7519570" y="183106"/>
                </a:cubicBezTo>
                <a:lnTo>
                  <a:pt x="7527542" y="185659"/>
                </a:lnTo>
                <a:lnTo>
                  <a:pt x="7614346" y="191487"/>
                </a:lnTo>
                <a:lnTo>
                  <a:pt x="7723282" y="212688"/>
                </a:lnTo>
                <a:cubicBezTo>
                  <a:pt x="7785503" y="221260"/>
                  <a:pt x="7835119" y="198819"/>
                  <a:pt x="7905407" y="213731"/>
                </a:cubicBezTo>
                <a:cubicBezTo>
                  <a:pt x="7967070" y="211326"/>
                  <a:pt x="8025467" y="232562"/>
                  <a:pt x="8090271" y="255704"/>
                </a:cubicBezTo>
                <a:cubicBezTo>
                  <a:pt x="8147130" y="270650"/>
                  <a:pt x="8181827" y="304772"/>
                  <a:pt x="8245834" y="301865"/>
                </a:cubicBezTo>
                <a:cubicBezTo>
                  <a:pt x="8246647" y="306725"/>
                  <a:pt x="8248859" y="311007"/>
                  <a:pt x="8252033" y="314857"/>
                </a:cubicBezTo>
                <a:lnTo>
                  <a:pt x="8263376" y="324700"/>
                </a:lnTo>
                <a:lnTo>
                  <a:pt x="8266075" y="324470"/>
                </a:lnTo>
                <a:cubicBezTo>
                  <a:pt x="8276151" y="325752"/>
                  <a:pt x="8280845" y="328400"/>
                  <a:pt x="8283149" y="331645"/>
                </a:cubicBezTo>
                <a:lnTo>
                  <a:pt x="8284276" y="336088"/>
                </a:lnTo>
                <a:lnTo>
                  <a:pt x="8295173" y="341911"/>
                </a:lnTo>
                <a:lnTo>
                  <a:pt x="8314432" y="355806"/>
                </a:lnTo>
                <a:lnTo>
                  <a:pt x="8320104" y="356132"/>
                </a:lnTo>
                <a:lnTo>
                  <a:pt x="8352372" y="373550"/>
                </a:lnTo>
                <a:lnTo>
                  <a:pt x="8353799" y="372710"/>
                </a:lnTo>
                <a:cubicBezTo>
                  <a:pt x="8357733" y="371227"/>
                  <a:pt x="8362024" y="370879"/>
                  <a:pt x="8367182" y="372904"/>
                </a:cubicBezTo>
                <a:lnTo>
                  <a:pt x="8490249" y="386946"/>
                </a:lnTo>
                <a:lnTo>
                  <a:pt x="8497594" y="389996"/>
                </a:lnTo>
                <a:lnTo>
                  <a:pt x="8497968" y="389817"/>
                </a:lnTo>
                <a:cubicBezTo>
                  <a:pt x="8500048" y="389967"/>
                  <a:pt x="8502649" y="390778"/>
                  <a:pt x="8506167" y="392555"/>
                </a:cubicBezTo>
                <a:lnTo>
                  <a:pt x="8510983" y="395556"/>
                </a:lnTo>
                <a:lnTo>
                  <a:pt x="8525230" y="401471"/>
                </a:lnTo>
                <a:lnTo>
                  <a:pt x="8596071" y="386629"/>
                </a:lnTo>
                <a:cubicBezTo>
                  <a:pt x="8639145" y="392106"/>
                  <a:pt x="8671609" y="375666"/>
                  <a:pt x="8707847" y="395201"/>
                </a:cubicBezTo>
                <a:cubicBezTo>
                  <a:pt x="8748197" y="400243"/>
                  <a:pt x="8719822" y="386582"/>
                  <a:pt x="8752444" y="397302"/>
                </a:cubicBezTo>
                <a:cubicBezTo>
                  <a:pt x="8789303" y="400859"/>
                  <a:pt x="8898034" y="415514"/>
                  <a:pt x="8928988" y="416534"/>
                </a:cubicBezTo>
                <a:cubicBezTo>
                  <a:pt x="8955520" y="396447"/>
                  <a:pt x="8954693" y="405395"/>
                  <a:pt x="8963048" y="413346"/>
                </a:cubicBezTo>
                <a:lnTo>
                  <a:pt x="8968011" y="411121"/>
                </a:lnTo>
                <a:lnTo>
                  <a:pt x="8974337" y="410421"/>
                </a:lnTo>
                <a:lnTo>
                  <a:pt x="8990394" y="413647"/>
                </a:lnTo>
                <a:lnTo>
                  <a:pt x="8996232" y="415708"/>
                </a:lnTo>
                <a:cubicBezTo>
                  <a:pt x="9000327" y="416811"/>
                  <a:pt x="9003146" y="417139"/>
                  <a:pt x="9005201" y="416919"/>
                </a:cubicBezTo>
                <a:lnTo>
                  <a:pt x="9005486" y="416679"/>
                </a:lnTo>
                <a:lnTo>
                  <a:pt x="9053453" y="419964"/>
                </a:lnTo>
                <a:cubicBezTo>
                  <a:pt x="9068117" y="406399"/>
                  <a:pt x="9112391" y="440833"/>
                  <a:pt x="9113812" y="411650"/>
                </a:cubicBezTo>
                <a:cubicBezTo>
                  <a:pt x="9130955" y="416479"/>
                  <a:pt x="9138865" y="429768"/>
                  <a:pt x="9137318" y="410284"/>
                </a:cubicBezTo>
                <a:cubicBezTo>
                  <a:pt x="9143084" y="411338"/>
                  <a:pt x="9147048" y="410246"/>
                  <a:pt x="9150210" y="408115"/>
                </a:cubicBezTo>
                <a:lnTo>
                  <a:pt x="9151232" y="407050"/>
                </a:lnTo>
                <a:lnTo>
                  <a:pt x="9189246" y="418252"/>
                </a:lnTo>
                <a:lnTo>
                  <a:pt x="9194810" y="427491"/>
                </a:lnTo>
                <a:lnTo>
                  <a:pt x="9231370" y="437570"/>
                </a:lnTo>
                <a:lnTo>
                  <a:pt x="9343052" y="489475"/>
                </a:lnTo>
                <a:cubicBezTo>
                  <a:pt x="9415432" y="494775"/>
                  <a:pt x="9518955" y="520901"/>
                  <a:pt x="9584507" y="535177"/>
                </a:cubicBezTo>
                <a:cubicBezTo>
                  <a:pt x="9602038" y="547789"/>
                  <a:pt x="9675059" y="556183"/>
                  <a:pt x="9728309" y="546597"/>
                </a:cubicBezTo>
                <a:lnTo>
                  <a:pt x="9847792" y="566804"/>
                </a:lnTo>
                <a:cubicBezTo>
                  <a:pt x="9888744" y="576629"/>
                  <a:pt x="9918983" y="573430"/>
                  <a:pt x="9960019" y="573572"/>
                </a:cubicBezTo>
                <a:cubicBezTo>
                  <a:pt x="9984397" y="578496"/>
                  <a:pt x="9998461" y="578986"/>
                  <a:pt x="10039240" y="589087"/>
                </a:cubicBezTo>
                <a:cubicBezTo>
                  <a:pt x="10046863" y="588164"/>
                  <a:pt x="10074570" y="589492"/>
                  <a:pt x="10082169" y="587423"/>
                </a:cubicBezTo>
                <a:lnTo>
                  <a:pt x="10126500" y="589518"/>
                </a:lnTo>
                <a:lnTo>
                  <a:pt x="10261101" y="601033"/>
                </a:lnTo>
                <a:cubicBezTo>
                  <a:pt x="10274744" y="608428"/>
                  <a:pt x="10323589" y="617494"/>
                  <a:pt x="10336855" y="610784"/>
                </a:cubicBezTo>
                <a:cubicBezTo>
                  <a:pt x="10347867" y="610939"/>
                  <a:pt x="10374830" y="619602"/>
                  <a:pt x="10383868" y="611395"/>
                </a:cubicBezTo>
                <a:cubicBezTo>
                  <a:pt x="10409284" y="618473"/>
                  <a:pt x="10436539" y="619280"/>
                  <a:pt x="10445984" y="615242"/>
                </a:cubicBezTo>
                <a:cubicBezTo>
                  <a:pt x="10473833" y="605375"/>
                  <a:pt x="10495464" y="618819"/>
                  <a:pt x="10519280" y="617300"/>
                </a:cubicBezTo>
                <a:cubicBezTo>
                  <a:pt x="10558606" y="622120"/>
                  <a:pt x="10616449" y="632731"/>
                  <a:pt x="10644619" y="637546"/>
                </a:cubicBezTo>
                <a:cubicBezTo>
                  <a:pt x="10707078" y="653219"/>
                  <a:pt x="10806649" y="686297"/>
                  <a:pt x="10857724" y="698664"/>
                </a:cubicBezTo>
                <a:cubicBezTo>
                  <a:pt x="10915291" y="711475"/>
                  <a:pt x="10885368" y="674913"/>
                  <a:pt x="10951063" y="711747"/>
                </a:cubicBezTo>
                <a:cubicBezTo>
                  <a:pt x="10982008" y="713685"/>
                  <a:pt x="11007787" y="709508"/>
                  <a:pt x="11030956" y="706991"/>
                </a:cubicBezTo>
                <a:cubicBezTo>
                  <a:pt x="11029909" y="692003"/>
                  <a:pt x="11057496" y="710168"/>
                  <a:pt x="11085938" y="709872"/>
                </a:cubicBezTo>
                <a:cubicBezTo>
                  <a:pt x="11102606" y="711342"/>
                  <a:pt x="11125909" y="715482"/>
                  <a:pt x="11143411" y="719121"/>
                </a:cubicBezTo>
                <a:cubicBezTo>
                  <a:pt x="11171652" y="722297"/>
                  <a:pt x="11164089" y="748256"/>
                  <a:pt x="11195087" y="718474"/>
                </a:cubicBezTo>
                <a:cubicBezTo>
                  <a:pt x="11221976" y="731051"/>
                  <a:pt x="11231916" y="740885"/>
                  <a:pt x="11273972" y="739493"/>
                </a:cubicBezTo>
                <a:cubicBezTo>
                  <a:pt x="11288331" y="750317"/>
                  <a:pt x="11354320" y="805211"/>
                  <a:pt x="11369715" y="799161"/>
                </a:cubicBezTo>
                <a:cubicBezTo>
                  <a:pt x="11408024" y="807120"/>
                  <a:pt x="11417570" y="859007"/>
                  <a:pt x="11462695" y="860634"/>
                </a:cubicBezTo>
                <a:cubicBezTo>
                  <a:pt x="11507338" y="877100"/>
                  <a:pt x="11468277" y="912354"/>
                  <a:pt x="11516473" y="914186"/>
                </a:cubicBezTo>
                <a:lnTo>
                  <a:pt x="11630749" y="976075"/>
                </a:lnTo>
                <a:cubicBezTo>
                  <a:pt x="11673295" y="1018637"/>
                  <a:pt x="11671430" y="1018996"/>
                  <a:pt x="11712382" y="1033844"/>
                </a:cubicBezTo>
                <a:cubicBezTo>
                  <a:pt x="11753334" y="1048692"/>
                  <a:pt x="11839941" y="1057881"/>
                  <a:pt x="11876461" y="1065164"/>
                </a:cubicBezTo>
                <a:cubicBezTo>
                  <a:pt x="11912981" y="1072447"/>
                  <a:pt x="11886396" y="1075829"/>
                  <a:pt x="11931502" y="1077544"/>
                </a:cubicBezTo>
                <a:cubicBezTo>
                  <a:pt x="11980978" y="1089530"/>
                  <a:pt x="11950963" y="1086215"/>
                  <a:pt x="12052936" y="1062062"/>
                </a:cubicBezTo>
                <a:cubicBezTo>
                  <a:pt x="12066364" y="1063629"/>
                  <a:pt x="12126659" y="1023230"/>
                  <a:pt x="12140863" y="1021016"/>
                </a:cubicBezTo>
                <a:lnTo>
                  <a:pt x="12192002" y="1001818"/>
                </a:lnTo>
                <a:lnTo>
                  <a:pt x="12192002" y="1941529"/>
                </a:lnTo>
                <a:lnTo>
                  <a:pt x="12192000" y="1941529"/>
                </a:lnTo>
                <a:lnTo>
                  <a:pt x="12192000" y="2108506"/>
                </a:lnTo>
                <a:lnTo>
                  <a:pt x="0" y="2108506"/>
                </a:lnTo>
                <a:lnTo>
                  <a:pt x="0" y="1334307"/>
                </a:lnTo>
                <a:lnTo>
                  <a:pt x="2" y="1334307"/>
                </a:lnTo>
                <a:lnTo>
                  <a:pt x="2" y="577997"/>
                </a:lnTo>
                <a:lnTo>
                  <a:pt x="15526" y="572528"/>
                </a:lnTo>
                <a:cubicBezTo>
                  <a:pt x="35255" y="571140"/>
                  <a:pt x="72229" y="578782"/>
                  <a:pt x="118381" y="569672"/>
                </a:cubicBezTo>
                <a:lnTo>
                  <a:pt x="292435" y="517867"/>
                </a:lnTo>
                <a:cubicBezTo>
                  <a:pt x="333820" y="510834"/>
                  <a:pt x="366418" y="496829"/>
                  <a:pt x="404015" y="497171"/>
                </a:cubicBezTo>
                <a:cubicBezTo>
                  <a:pt x="415660" y="488434"/>
                  <a:pt x="428065" y="483696"/>
                  <a:pt x="445099" y="491348"/>
                </a:cubicBezTo>
                <a:cubicBezTo>
                  <a:pt x="473049" y="484039"/>
                  <a:pt x="549479" y="459624"/>
                  <a:pt x="571717" y="453318"/>
                </a:cubicBezTo>
                <a:lnTo>
                  <a:pt x="578535" y="453507"/>
                </a:lnTo>
                <a:cubicBezTo>
                  <a:pt x="582714" y="453097"/>
                  <a:pt x="586282" y="451454"/>
                  <a:pt x="596792" y="450855"/>
                </a:cubicBezTo>
                <a:cubicBezTo>
                  <a:pt x="618517" y="443269"/>
                  <a:pt x="688384" y="416086"/>
                  <a:pt x="708875" y="407997"/>
                </a:cubicBezTo>
                <a:cubicBezTo>
                  <a:pt x="714996" y="407295"/>
                  <a:pt x="718074" y="405163"/>
                  <a:pt x="719742" y="402320"/>
                </a:cubicBezTo>
                <a:cubicBezTo>
                  <a:pt x="719843" y="401899"/>
                  <a:pt x="719947" y="401478"/>
                  <a:pt x="720047" y="401058"/>
                </a:cubicBezTo>
                <a:lnTo>
                  <a:pt x="763053" y="400287"/>
                </a:lnTo>
                <a:lnTo>
                  <a:pt x="767901" y="398066"/>
                </a:lnTo>
                <a:lnTo>
                  <a:pt x="797041" y="400273"/>
                </a:lnTo>
                <a:lnTo>
                  <a:pt x="811506" y="399968"/>
                </a:lnTo>
                <a:lnTo>
                  <a:pt x="816809" y="402862"/>
                </a:lnTo>
                <a:cubicBezTo>
                  <a:pt x="821862" y="404332"/>
                  <a:pt x="828232" y="404307"/>
                  <a:pt x="837540" y="400898"/>
                </a:cubicBezTo>
                <a:lnTo>
                  <a:pt x="858269" y="402111"/>
                </a:lnTo>
                <a:cubicBezTo>
                  <a:pt x="864622" y="403663"/>
                  <a:pt x="943264" y="386925"/>
                  <a:pt x="948732" y="390273"/>
                </a:cubicBezTo>
                <a:cubicBezTo>
                  <a:pt x="1007438" y="388698"/>
                  <a:pt x="1078958" y="398584"/>
                  <a:pt x="1149979" y="392678"/>
                </a:cubicBezTo>
                <a:cubicBezTo>
                  <a:pt x="1264076" y="377965"/>
                  <a:pt x="1368363" y="362886"/>
                  <a:pt x="1446192" y="348177"/>
                </a:cubicBezTo>
                <a:cubicBezTo>
                  <a:pt x="1474455" y="314108"/>
                  <a:pt x="1497078" y="349067"/>
                  <a:pt x="1536061" y="337391"/>
                </a:cubicBezTo>
                <a:cubicBezTo>
                  <a:pt x="1556026" y="325094"/>
                  <a:pt x="1616404" y="311961"/>
                  <a:pt x="1638767" y="310756"/>
                </a:cubicBezTo>
                <a:cubicBezTo>
                  <a:pt x="1660357" y="306882"/>
                  <a:pt x="1719608" y="297973"/>
                  <a:pt x="1738204" y="294407"/>
                </a:cubicBezTo>
                <a:lnTo>
                  <a:pt x="1804807" y="309094"/>
                </a:lnTo>
                <a:cubicBezTo>
                  <a:pt x="1832842" y="314180"/>
                  <a:pt x="1843563" y="302219"/>
                  <a:pt x="1873080" y="316978"/>
                </a:cubicBezTo>
                <a:cubicBezTo>
                  <a:pt x="1885328" y="326054"/>
                  <a:pt x="1907076" y="326767"/>
                  <a:pt x="1921650" y="318573"/>
                </a:cubicBezTo>
                <a:cubicBezTo>
                  <a:pt x="1924160" y="317161"/>
                  <a:pt x="1926358" y="315534"/>
                  <a:pt x="1928172" y="313742"/>
                </a:cubicBezTo>
                <a:cubicBezTo>
                  <a:pt x="1964849" y="335423"/>
                  <a:pt x="1978703" y="320040"/>
                  <a:pt x="1997356" y="335687"/>
                </a:cubicBezTo>
                <a:cubicBezTo>
                  <a:pt x="2045552" y="336362"/>
                  <a:pt x="2077539" y="314058"/>
                  <a:pt x="2094665" y="327667"/>
                </a:cubicBezTo>
                <a:cubicBezTo>
                  <a:pt x="2129868" y="323545"/>
                  <a:pt x="2171836" y="314613"/>
                  <a:pt x="2208578" y="310956"/>
                </a:cubicBezTo>
                <a:cubicBezTo>
                  <a:pt x="2233182" y="309380"/>
                  <a:pt x="2276000" y="305185"/>
                  <a:pt x="2315112" y="305723"/>
                </a:cubicBezTo>
                <a:cubicBezTo>
                  <a:pt x="2354027" y="327719"/>
                  <a:pt x="2411581" y="297630"/>
                  <a:pt x="2443255" y="314190"/>
                </a:cubicBezTo>
                <a:lnTo>
                  <a:pt x="2568028" y="328091"/>
                </a:lnTo>
                <a:cubicBezTo>
                  <a:pt x="2608701" y="323517"/>
                  <a:pt x="2582516" y="361785"/>
                  <a:pt x="2646527" y="301850"/>
                </a:cubicBezTo>
                <a:cubicBezTo>
                  <a:pt x="2717602" y="315300"/>
                  <a:pt x="2719299" y="284731"/>
                  <a:pt x="2781569" y="312386"/>
                </a:cubicBezTo>
                <a:lnTo>
                  <a:pt x="3030291" y="334207"/>
                </a:lnTo>
                <a:cubicBezTo>
                  <a:pt x="3072289" y="329615"/>
                  <a:pt x="3082691" y="335621"/>
                  <a:pt x="3142556" y="336850"/>
                </a:cubicBezTo>
                <a:cubicBezTo>
                  <a:pt x="3203390" y="334312"/>
                  <a:pt x="3209724" y="342284"/>
                  <a:pt x="3262356" y="344625"/>
                </a:cubicBezTo>
                <a:cubicBezTo>
                  <a:pt x="3295546" y="346901"/>
                  <a:pt x="3336380" y="348031"/>
                  <a:pt x="3341698" y="350502"/>
                </a:cubicBezTo>
                <a:lnTo>
                  <a:pt x="3344026" y="349527"/>
                </a:lnTo>
                <a:cubicBezTo>
                  <a:pt x="3353997" y="347833"/>
                  <a:pt x="3359859" y="348911"/>
                  <a:pt x="3363888" y="351209"/>
                </a:cubicBezTo>
                <a:lnTo>
                  <a:pt x="3400728" y="368161"/>
                </a:lnTo>
                <a:lnTo>
                  <a:pt x="3473223" y="356113"/>
                </a:lnTo>
                <a:cubicBezTo>
                  <a:pt x="3488625" y="350483"/>
                  <a:pt x="3513943" y="356748"/>
                  <a:pt x="3536135" y="352452"/>
                </a:cubicBezTo>
                <a:cubicBezTo>
                  <a:pt x="3549392" y="355161"/>
                  <a:pt x="3571626" y="340962"/>
                  <a:pt x="3585978" y="342753"/>
                </a:cubicBezTo>
                <a:lnTo>
                  <a:pt x="3594501" y="343443"/>
                </a:lnTo>
                <a:lnTo>
                  <a:pt x="3594736" y="343174"/>
                </a:lnTo>
                <a:cubicBezTo>
                  <a:pt x="3596729" y="342719"/>
                  <a:pt x="3599583" y="342719"/>
                  <a:pt x="3603855" y="343338"/>
                </a:cubicBezTo>
                <a:lnTo>
                  <a:pt x="3610035" y="344700"/>
                </a:lnTo>
                <a:lnTo>
                  <a:pt x="3682513" y="312429"/>
                </a:lnTo>
                <a:cubicBezTo>
                  <a:pt x="3725132" y="305189"/>
                  <a:pt x="3741010" y="303212"/>
                  <a:pt x="3789760" y="288506"/>
                </a:cubicBezTo>
                <a:cubicBezTo>
                  <a:pt x="3829631" y="281642"/>
                  <a:pt x="3861095" y="267772"/>
                  <a:pt x="3897275" y="268268"/>
                </a:cubicBezTo>
                <a:cubicBezTo>
                  <a:pt x="3908538" y="259578"/>
                  <a:pt x="3920509" y="254889"/>
                  <a:pt x="3936846" y="262613"/>
                </a:cubicBezTo>
                <a:cubicBezTo>
                  <a:pt x="3972980" y="253420"/>
                  <a:pt x="3976670" y="238091"/>
                  <a:pt x="4004538" y="245156"/>
                </a:cubicBezTo>
                <a:cubicBezTo>
                  <a:pt x="4016877" y="219348"/>
                  <a:pt x="4021427" y="227724"/>
                  <a:pt x="4033778" y="232588"/>
                </a:cubicBezTo>
                <a:lnTo>
                  <a:pt x="4035363" y="232823"/>
                </a:lnTo>
                <a:lnTo>
                  <a:pt x="4036996" y="229156"/>
                </a:lnTo>
                <a:lnTo>
                  <a:pt x="4042364" y="226722"/>
                </a:lnTo>
                <a:lnTo>
                  <a:pt x="4058954" y="225101"/>
                </a:lnTo>
                <a:lnTo>
                  <a:pt x="4065510" y="225319"/>
                </a:lnTo>
                <a:cubicBezTo>
                  <a:pt x="4069909" y="225160"/>
                  <a:pt x="4072681" y="224659"/>
                  <a:pt x="4074427" y="223875"/>
                </a:cubicBezTo>
                <a:cubicBezTo>
                  <a:pt x="4074466" y="223776"/>
                  <a:pt x="4074507" y="223677"/>
                  <a:pt x="4074546" y="223576"/>
                </a:cubicBezTo>
                <a:lnTo>
                  <a:pt x="4083097" y="222741"/>
                </a:lnTo>
                <a:cubicBezTo>
                  <a:pt x="4099102" y="216854"/>
                  <a:pt x="4124720" y="203274"/>
                  <a:pt x="4142745" y="196208"/>
                </a:cubicBezTo>
                <a:cubicBezTo>
                  <a:pt x="4161277" y="195737"/>
                  <a:pt x="4204215" y="197632"/>
                  <a:pt x="4191248" y="180343"/>
                </a:cubicBezTo>
                <a:cubicBezTo>
                  <a:pt x="4197143" y="179665"/>
                  <a:pt x="4200119" y="177546"/>
                  <a:pt x="4201744" y="174709"/>
                </a:cubicBezTo>
                <a:cubicBezTo>
                  <a:pt x="4201845" y="174289"/>
                  <a:pt x="4201947" y="173870"/>
                  <a:pt x="4202048" y="173450"/>
                </a:cubicBezTo>
                <a:lnTo>
                  <a:pt x="4248116" y="170655"/>
                </a:lnTo>
                <a:lnTo>
                  <a:pt x="4276141" y="172979"/>
                </a:lnTo>
                <a:lnTo>
                  <a:pt x="4290062" y="172733"/>
                </a:lnTo>
                <a:lnTo>
                  <a:pt x="4295143" y="175650"/>
                </a:lnTo>
                <a:cubicBezTo>
                  <a:pt x="4299996" y="177141"/>
                  <a:pt x="4306126" y="177142"/>
                  <a:pt x="4315108" y="173771"/>
                </a:cubicBezTo>
                <a:lnTo>
                  <a:pt x="4362345" y="172430"/>
                </a:lnTo>
                <a:lnTo>
                  <a:pt x="4426405" y="164242"/>
                </a:lnTo>
                <a:cubicBezTo>
                  <a:pt x="4432507" y="165819"/>
                  <a:pt x="4464148" y="159524"/>
                  <a:pt x="4469384" y="162895"/>
                </a:cubicBezTo>
                <a:cubicBezTo>
                  <a:pt x="4503504" y="166097"/>
                  <a:pt x="4466898" y="175226"/>
                  <a:pt x="4524889" y="162114"/>
                </a:cubicBezTo>
                <a:cubicBezTo>
                  <a:pt x="4533822" y="159976"/>
                  <a:pt x="4680151" y="164102"/>
                  <a:pt x="4715526" y="157146"/>
                </a:cubicBezTo>
                <a:cubicBezTo>
                  <a:pt x="4741916" y="157812"/>
                  <a:pt x="4677963" y="166660"/>
                  <a:pt x="4762447" y="148658"/>
                </a:cubicBezTo>
                <a:cubicBezTo>
                  <a:pt x="4784109" y="148678"/>
                  <a:pt x="4806742" y="137532"/>
                  <a:pt x="4840439" y="120890"/>
                </a:cubicBezTo>
                <a:cubicBezTo>
                  <a:pt x="4916356" y="83483"/>
                  <a:pt x="4937025" y="96490"/>
                  <a:pt x="5011513" y="96873"/>
                </a:cubicBezTo>
                <a:cubicBezTo>
                  <a:pt x="5038947" y="62919"/>
                  <a:pt x="5028196" y="92008"/>
                  <a:pt x="5065790" y="80492"/>
                </a:cubicBezTo>
                <a:cubicBezTo>
                  <a:pt x="5064856" y="107880"/>
                  <a:pt x="5108319" y="58444"/>
                  <a:pt x="5121659" y="87063"/>
                </a:cubicBezTo>
                <a:cubicBezTo>
                  <a:pt x="5128079" y="84061"/>
                  <a:pt x="5133876" y="80250"/>
                  <a:pt x="5139595" y="76210"/>
                </a:cubicBezTo>
                <a:lnTo>
                  <a:pt x="5142598" y="74109"/>
                </a:lnTo>
                <a:lnTo>
                  <a:pt x="5156554" y="70709"/>
                </a:lnTo>
                <a:lnTo>
                  <a:pt x="5174660" y="63486"/>
                </a:lnTo>
                <a:lnTo>
                  <a:pt x="5222961" y="60496"/>
                </a:lnTo>
                <a:cubicBezTo>
                  <a:pt x="5230550" y="57866"/>
                  <a:pt x="5251598" y="49556"/>
                  <a:pt x="5261763" y="49372"/>
                </a:cubicBezTo>
                <a:lnTo>
                  <a:pt x="5381667" y="28955"/>
                </a:lnTo>
                <a:cubicBezTo>
                  <a:pt x="5391827" y="25969"/>
                  <a:pt x="5429368" y="21285"/>
                  <a:pt x="5432760" y="11253"/>
                </a:cubicBezTo>
                <a:cubicBezTo>
                  <a:pt x="5439009" y="-1038"/>
                  <a:pt x="5478134" y="13028"/>
                  <a:pt x="5470905" y="0"/>
                </a:cubicBezTo>
                <a:lnTo>
                  <a:pt x="5608808" y="571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99DC4-FB99-3D7E-6ADE-67367652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76" y="5547816"/>
            <a:ext cx="10372299" cy="573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 err="1"/>
              <a:t>Mokytoj</a:t>
            </a:r>
            <a:r>
              <a:rPr lang="en-US" sz="1400" dirty="0" err="1"/>
              <a:t>ų</a:t>
            </a:r>
            <a:r>
              <a:rPr lang="en-US" sz="1500" dirty="0"/>
              <a:t> </a:t>
            </a:r>
            <a:r>
              <a:rPr lang="en-US" sz="1500" dirty="0" err="1"/>
              <a:t>stovykla</a:t>
            </a:r>
            <a:r>
              <a:rPr lang="en-US" sz="1500" dirty="0"/>
              <a:t> </a:t>
            </a:r>
            <a:br>
              <a:rPr lang="en-US" sz="1500" dirty="0"/>
            </a:br>
            <a:r>
              <a:rPr lang="en-US" sz="1500" dirty="0" err="1"/>
              <a:t>rugpj</a:t>
            </a:r>
            <a:r>
              <a:rPr lang="en-US" sz="1400" dirty="0" err="1"/>
              <a:t>ūč</a:t>
            </a:r>
            <a:r>
              <a:rPr lang="en-US" sz="1500" dirty="0" err="1"/>
              <a:t>io</a:t>
            </a:r>
            <a:r>
              <a:rPr lang="en-US" sz="1500" dirty="0"/>
              <a:t> 10-16D.</a:t>
            </a:r>
          </a:p>
        </p:txBody>
      </p:sp>
    </p:spTree>
    <p:extLst>
      <p:ext uri="{BB962C8B-B14F-4D97-AF65-F5344CB8AC3E}">
        <p14:creationId xmlns:p14="http://schemas.microsoft.com/office/powerpoint/2010/main" val="300175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CF2D-A3F1-D2E3-2E75-A4AF1BAD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Mokini</a:t>
            </a:r>
            <a:r>
              <a:rPr lang="lt-LT" sz="2500" dirty="0"/>
              <a:t>ų</a:t>
            </a:r>
            <a:r>
              <a:rPr lang="lt-LT" dirty="0"/>
              <a:t> stovyklA</a:t>
            </a:r>
            <a:br>
              <a:rPr lang="lt-LT" dirty="0"/>
            </a:br>
            <a:endParaRPr lang="en-IE" dirty="0"/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75230F0-56A9-0E27-9944-3D6AEF8D7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9" y="1651567"/>
            <a:ext cx="4739821" cy="35548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DDACF-3631-FCE2-E644-21F858B4B26E}"/>
              </a:ext>
            </a:extLst>
          </p:cNvPr>
          <p:cNvSpPr txBox="1"/>
          <p:nvPr/>
        </p:nvSpPr>
        <p:spPr>
          <a:xfrm>
            <a:off x="6252520" y="1785378"/>
            <a:ext cx="41446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Nors užaugau svetur, Lietuva man niekada nebuvo tik vieta žemėlapyje. Ji yra dalis manęs.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Todėl ši stovykla man reikštų daug daugiau nei paprastą vasaros patirtį. Tai būtų galimybė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susipažinti su jaunais lietuviais iš viso pasaulio, mokytis vieniems iš kitų, stiprinti ryšį su savo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šaknimis ir dar labiau augti kaip žmogui bei lietuvei.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Tikiu, kad į stovyklą atsivežčiau ne tik savo patirtį, bet ir nuoširdų norą kurti ryšį, būti aktyvia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bendruomenės dalimi ir reprezentuoti lietuvybę su pasididžiavimu.  </a:t>
            </a:r>
          </a:p>
          <a:p>
            <a:pPr>
              <a:buNone/>
            </a:pPr>
            <a:endParaRPr lang="lt-LT" sz="1400" i="1" dirty="0"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buNone/>
            </a:pPr>
            <a:r>
              <a:rPr lang="lt-LT" sz="1400" i="1" dirty="0">
                <a:effectLst/>
                <a:latin typeface="Arial Nova" panose="020B0504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GJ 2026 motyvacinio laiško dalis</a:t>
            </a:r>
            <a:endParaRPr lang="lt-LT" sz="1400" dirty="0">
              <a:effectLst/>
              <a:latin typeface="Arial Nova" panose="020B0504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93215-38F0-2F92-592E-0DBD68ABD814}"/>
              </a:ext>
            </a:extLst>
          </p:cNvPr>
          <p:cNvSpPr txBox="1"/>
          <p:nvPr/>
        </p:nvSpPr>
        <p:spPr>
          <a:xfrm>
            <a:off x="4023683" y="5458880"/>
            <a:ext cx="4144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Pasaulio</a:t>
            </a:r>
            <a:r>
              <a:rPr lang="en-US" b="1" dirty="0"/>
              <a:t> Lietuva</a:t>
            </a:r>
          </a:p>
          <a:p>
            <a:pPr algn="ctr"/>
            <a:endParaRPr lang="en-US" dirty="0"/>
          </a:p>
          <a:p>
            <a:r>
              <a:rPr lang="en-US" dirty="0"/>
              <a:t>1 </a:t>
            </a:r>
            <a:r>
              <a:rPr lang="en-US" dirty="0" err="1"/>
              <a:t>pamaina</a:t>
            </a:r>
            <a:r>
              <a:rPr lang="en-US" dirty="0"/>
              <a:t> – </a:t>
            </a:r>
            <a:r>
              <a:rPr lang="en-US" dirty="0" err="1"/>
              <a:t>liepos</a:t>
            </a:r>
            <a:r>
              <a:rPr lang="en-US" dirty="0"/>
              <a:t> 15 – 21</a:t>
            </a:r>
          </a:p>
          <a:p>
            <a:r>
              <a:rPr lang="en-US" dirty="0"/>
              <a:t>2 </a:t>
            </a:r>
            <a:r>
              <a:rPr lang="en-US" dirty="0" err="1"/>
              <a:t>pamaina</a:t>
            </a:r>
            <a:r>
              <a:rPr lang="en-US" dirty="0"/>
              <a:t> – </a:t>
            </a:r>
            <a:r>
              <a:rPr lang="en-US" dirty="0" err="1"/>
              <a:t>liepos</a:t>
            </a:r>
            <a:r>
              <a:rPr lang="en-US" dirty="0"/>
              <a:t> 24 - 30</a:t>
            </a:r>
          </a:p>
        </p:txBody>
      </p:sp>
    </p:spTree>
    <p:extLst>
      <p:ext uri="{BB962C8B-B14F-4D97-AF65-F5344CB8AC3E}">
        <p14:creationId xmlns:p14="http://schemas.microsoft.com/office/powerpoint/2010/main" val="1391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FDA202-1C81-FE29-2AFF-295470434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5"/>
          <a:stretch>
            <a:fillRect/>
          </a:stretch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28BF6-F8AB-EA68-9E7B-7CA27436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72" y="5279515"/>
            <a:ext cx="9697914" cy="7398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/>
              <a:t>Vadov</a:t>
            </a:r>
            <a:r>
              <a:rPr lang="en-US" sz="1800" dirty="0" err="1"/>
              <a:t>ų</a:t>
            </a:r>
            <a:r>
              <a:rPr lang="en-US" sz="2000" dirty="0"/>
              <a:t> </a:t>
            </a:r>
            <a:r>
              <a:rPr lang="en-US" sz="2000" dirty="0" err="1"/>
              <a:t>samb</a:t>
            </a:r>
            <a:r>
              <a:rPr lang="en-US" sz="1800" dirty="0" err="1"/>
              <a:t>ū</a:t>
            </a:r>
            <a:r>
              <a:rPr lang="en-US" sz="2000" dirty="0" err="1"/>
              <a:t>ris</a:t>
            </a:r>
            <a:r>
              <a:rPr lang="lt-LT" sz="2000" dirty="0"/>
              <a:t> </a:t>
            </a:r>
            <a:br>
              <a:rPr lang="en-US" sz="2000" dirty="0"/>
            </a:br>
            <a:r>
              <a:rPr lang="en-US" sz="2000" dirty="0" err="1"/>
              <a:t>spalio</a:t>
            </a:r>
            <a:r>
              <a:rPr lang="en-US" sz="2000" dirty="0"/>
              <a:t> 2-</a:t>
            </a:r>
            <a:r>
              <a:rPr lang="lt-LT" sz="2000" dirty="0"/>
              <a:t>5, sakartvelas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1F053-CD27-51ED-CE2D-AA7593D7E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1"/>
          <a:stretch>
            <a:fillRect/>
          </a:stretch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98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4D63F924-6A39-4651-B0CC-2CA8EE8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297" y="0"/>
            <a:ext cx="7360592" cy="6858000"/>
          </a:xfrm>
          <a:custGeom>
            <a:avLst/>
            <a:gdLst>
              <a:gd name="connsiteX0" fmla="*/ 1814929 w 5542424"/>
              <a:gd name="connsiteY0" fmla="*/ 0 h 6858000"/>
              <a:gd name="connsiteX1" fmla="*/ 5542424 w 5542424"/>
              <a:gd name="connsiteY1" fmla="*/ 0 h 6858000"/>
              <a:gd name="connsiteX2" fmla="*/ 5542424 w 5542424"/>
              <a:gd name="connsiteY2" fmla="*/ 6858000 h 6858000"/>
              <a:gd name="connsiteX3" fmla="*/ 0 w 5542424"/>
              <a:gd name="connsiteY3" fmla="*/ 6858000 h 6858000"/>
              <a:gd name="connsiteX4" fmla="*/ 2310 w 5542424"/>
              <a:gd name="connsiteY4" fmla="*/ 6853652 h 6858000"/>
              <a:gd name="connsiteX5" fmla="*/ 91006 w 5542424"/>
              <a:gd name="connsiteY5" fmla="*/ 6620968 h 6858000"/>
              <a:gd name="connsiteX6" fmla="*/ 81892 w 5542424"/>
              <a:gd name="connsiteY6" fmla="*/ 6435659 h 6858000"/>
              <a:gd name="connsiteX7" fmla="*/ 80998 w 5542424"/>
              <a:gd name="connsiteY7" fmla="*/ 6414855 h 6858000"/>
              <a:gd name="connsiteX8" fmla="*/ 75836 w 5542424"/>
              <a:gd name="connsiteY8" fmla="*/ 6409671 h 6858000"/>
              <a:gd name="connsiteX9" fmla="*/ 77989 w 5542424"/>
              <a:gd name="connsiteY9" fmla="*/ 6396556 h 6858000"/>
              <a:gd name="connsiteX10" fmla="*/ 77374 w 5542424"/>
              <a:gd name="connsiteY10" fmla="*/ 6392981 h 6858000"/>
              <a:gd name="connsiteX11" fmla="*/ 75036 w 5542424"/>
              <a:gd name="connsiteY11" fmla="*/ 6372572 h 6858000"/>
              <a:gd name="connsiteX12" fmla="*/ 99554 w 5542424"/>
              <a:gd name="connsiteY12" fmla="*/ 6331118 h 6858000"/>
              <a:gd name="connsiteX13" fmla="*/ 105442 w 5542424"/>
              <a:gd name="connsiteY13" fmla="*/ 6278374 h 6858000"/>
              <a:gd name="connsiteX14" fmla="*/ 172914 w 5542424"/>
              <a:gd name="connsiteY14" fmla="*/ 6144628 h 6858000"/>
              <a:gd name="connsiteX15" fmla="*/ 264181 w 5542424"/>
              <a:gd name="connsiteY15" fmla="*/ 5952072 h 6858000"/>
              <a:gd name="connsiteX16" fmla="*/ 423554 w 5542424"/>
              <a:gd name="connsiteY16" fmla="*/ 5679532 h 6858000"/>
              <a:gd name="connsiteX17" fmla="*/ 485571 w 5542424"/>
              <a:gd name="connsiteY17" fmla="*/ 5396320 h 6858000"/>
              <a:gd name="connsiteX18" fmla="*/ 455275 w 5542424"/>
              <a:gd name="connsiteY18" fmla="*/ 5176878 h 6858000"/>
              <a:gd name="connsiteX19" fmla="*/ 367284 w 5542424"/>
              <a:gd name="connsiteY19" fmla="*/ 5066430 h 6858000"/>
              <a:gd name="connsiteX20" fmla="*/ 317365 w 5542424"/>
              <a:gd name="connsiteY20" fmla="*/ 5016642 h 6858000"/>
              <a:gd name="connsiteX21" fmla="*/ 317834 w 5542424"/>
              <a:gd name="connsiteY21" fmla="*/ 5008528 h 6858000"/>
              <a:gd name="connsiteX22" fmla="*/ 317591 w 5542424"/>
              <a:gd name="connsiteY22" fmla="*/ 5008366 h 6858000"/>
              <a:gd name="connsiteX23" fmla="*/ 318532 w 5542424"/>
              <a:gd name="connsiteY23" fmla="*/ 5000689 h 6858000"/>
              <a:gd name="connsiteX24" fmla="*/ 326373 w 5542424"/>
              <a:gd name="connsiteY24" fmla="*/ 4962649 h 6858000"/>
              <a:gd name="connsiteX25" fmla="*/ 304517 w 5542424"/>
              <a:gd name="connsiteY25" fmla="*/ 4845612 h 6858000"/>
              <a:gd name="connsiteX26" fmla="*/ 312138 w 5542424"/>
              <a:gd name="connsiteY26" fmla="*/ 4821435 h 6858000"/>
              <a:gd name="connsiteX27" fmla="*/ 314669 w 5542424"/>
              <a:gd name="connsiteY27" fmla="*/ 4809154 h 6858000"/>
              <a:gd name="connsiteX28" fmla="*/ 318283 w 5542424"/>
              <a:gd name="connsiteY28" fmla="*/ 4805250 h 6858000"/>
              <a:gd name="connsiteX29" fmla="*/ 320547 w 5542424"/>
              <a:gd name="connsiteY29" fmla="*/ 4787345 h 6858000"/>
              <a:gd name="connsiteX30" fmla="*/ 319715 w 5542424"/>
              <a:gd name="connsiteY30" fmla="*/ 4785453 h 6858000"/>
              <a:gd name="connsiteX31" fmla="*/ 325649 w 5542424"/>
              <a:gd name="connsiteY31" fmla="*/ 4770073 h 6858000"/>
              <a:gd name="connsiteX32" fmla="*/ 335542 w 5542424"/>
              <a:gd name="connsiteY32" fmla="*/ 4756450 h 6858000"/>
              <a:gd name="connsiteX33" fmla="*/ 339391 w 5542424"/>
              <a:gd name="connsiteY33" fmla="*/ 4606479 h 6858000"/>
              <a:gd name="connsiteX34" fmla="*/ 385485 w 5542424"/>
              <a:gd name="connsiteY34" fmla="*/ 4470620 h 6858000"/>
              <a:gd name="connsiteX35" fmla="*/ 386474 w 5542424"/>
              <a:gd name="connsiteY35" fmla="*/ 4389388 h 6858000"/>
              <a:gd name="connsiteX36" fmla="*/ 365661 w 5542424"/>
              <a:gd name="connsiteY36" fmla="*/ 4365498 h 6858000"/>
              <a:gd name="connsiteX37" fmla="*/ 389339 w 5542424"/>
              <a:gd name="connsiteY37" fmla="*/ 4160513 h 6858000"/>
              <a:gd name="connsiteX38" fmla="*/ 385403 w 5542424"/>
              <a:gd name="connsiteY38" fmla="*/ 4109650 h 6858000"/>
              <a:gd name="connsiteX39" fmla="*/ 402327 w 5542424"/>
              <a:gd name="connsiteY39" fmla="*/ 4061824 h 6858000"/>
              <a:gd name="connsiteX40" fmla="*/ 396156 w 5542424"/>
              <a:gd name="connsiteY40" fmla="*/ 4043965 h 6858000"/>
              <a:gd name="connsiteX41" fmla="*/ 394868 w 5542424"/>
              <a:gd name="connsiteY41" fmla="*/ 4040920 h 6858000"/>
              <a:gd name="connsiteX42" fmla="*/ 394584 w 5542424"/>
              <a:gd name="connsiteY42" fmla="*/ 4028000 h 6858000"/>
              <a:gd name="connsiteX43" fmla="*/ 388418 w 5542424"/>
              <a:gd name="connsiteY43" fmla="*/ 4025270 h 6858000"/>
              <a:gd name="connsiteX44" fmla="*/ 383628 w 5542424"/>
              <a:gd name="connsiteY44" fmla="*/ 4006478 h 6858000"/>
              <a:gd name="connsiteX45" fmla="*/ 384802 w 5542424"/>
              <a:gd name="connsiteY45" fmla="*/ 3982442 h 6858000"/>
              <a:gd name="connsiteX46" fmla="*/ 397167 w 5542424"/>
              <a:gd name="connsiteY46" fmla="*/ 3867331 h 6858000"/>
              <a:gd name="connsiteX47" fmla="*/ 400691 w 5542424"/>
              <a:gd name="connsiteY47" fmla="*/ 3798966 h 6858000"/>
              <a:gd name="connsiteX48" fmla="*/ 395946 w 5542424"/>
              <a:gd name="connsiteY48" fmla="*/ 3773791 h 6858000"/>
              <a:gd name="connsiteX49" fmla="*/ 393410 w 5542424"/>
              <a:gd name="connsiteY49" fmla="*/ 3738098 h 6858000"/>
              <a:gd name="connsiteX50" fmla="*/ 384223 w 5542424"/>
              <a:gd name="connsiteY50" fmla="*/ 3675719 h 6858000"/>
              <a:gd name="connsiteX51" fmla="*/ 386290 w 5542424"/>
              <a:gd name="connsiteY51" fmla="*/ 3642763 h 6858000"/>
              <a:gd name="connsiteX52" fmla="*/ 382514 w 5542424"/>
              <a:gd name="connsiteY52" fmla="*/ 3624093 h 6858000"/>
              <a:gd name="connsiteX53" fmla="*/ 383976 w 5542424"/>
              <a:gd name="connsiteY53" fmla="*/ 3616602 h 6858000"/>
              <a:gd name="connsiteX54" fmla="*/ 385517 w 5542424"/>
              <a:gd name="connsiteY54" fmla="*/ 3591527 h 6858000"/>
              <a:gd name="connsiteX55" fmla="*/ 387146 w 5542424"/>
              <a:gd name="connsiteY55" fmla="*/ 3577241 h 6858000"/>
              <a:gd name="connsiteX56" fmla="*/ 388068 w 5542424"/>
              <a:gd name="connsiteY56" fmla="*/ 3571585 h 6858000"/>
              <a:gd name="connsiteX57" fmla="*/ 395496 w 5542424"/>
              <a:gd name="connsiteY57" fmla="*/ 3559720 h 6858000"/>
              <a:gd name="connsiteX58" fmla="*/ 394985 w 5542424"/>
              <a:gd name="connsiteY58" fmla="*/ 3543047 h 6858000"/>
              <a:gd name="connsiteX59" fmla="*/ 403028 w 5542424"/>
              <a:gd name="connsiteY59" fmla="*/ 3525651 h 6858000"/>
              <a:gd name="connsiteX60" fmla="*/ 398728 w 5542424"/>
              <a:gd name="connsiteY60" fmla="*/ 3520715 h 6858000"/>
              <a:gd name="connsiteX61" fmla="*/ 395530 w 5542424"/>
              <a:gd name="connsiteY61" fmla="*/ 3505412 h 6858000"/>
              <a:gd name="connsiteX62" fmla="*/ 402719 w 5542424"/>
              <a:gd name="connsiteY62" fmla="*/ 3493445 h 6858000"/>
              <a:gd name="connsiteX63" fmla="*/ 409328 w 5542424"/>
              <a:gd name="connsiteY63" fmla="*/ 3467406 h 6858000"/>
              <a:gd name="connsiteX64" fmla="*/ 409292 w 5542424"/>
              <a:gd name="connsiteY64" fmla="*/ 3460033 h 6858000"/>
              <a:gd name="connsiteX65" fmla="*/ 419755 w 5542424"/>
              <a:gd name="connsiteY65" fmla="*/ 3435495 h 6858000"/>
              <a:gd name="connsiteX66" fmla="*/ 430771 w 5542424"/>
              <a:gd name="connsiteY66" fmla="*/ 3395884 h 6858000"/>
              <a:gd name="connsiteX67" fmla="*/ 439140 w 5542424"/>
              <a:gd name="connsiteY67" fmla="*/ 3350083 h 6858000"/>
              <a:gd name="connsiteX68" fmla="*/ 446544 w 5542424"/>
              <a:gd name="connsiteY68" fmla="*/ 3337690 h 6858000"/>
              <a:gd name="connsiteX69" fmla="*/ 470731 w 5542424"/>
              <a:gd name="connsiteY69" fmla="*/ 3254519 h 6858000"/>
              <a:gd name="connsiteX70" fmla="*/ 477713 w 5542424"/>
              <a:gd name="connsiteY70" fmla="*/ 3231166 h 6858000"/>
              <a:gd name="connsiteX71" fmla="*/ 478087 w 5542424"/>
              <a:gd name="connsiteY71" fmla="*/ 3210262 h 6858000"/>
              <a:gd name="connsiteX72" fmla="*/ 473269 w 5542424"/>
              <a:gd name="connsiteY72" fmla="*/ 3204689 h 6858000"/>
              <a:gd name="connsiteX73" fmla="*/ 476207 w 5542424"/>
              <a:gd name="connsiteY73" fmla="*/ 3191713 h 6858000"/>
              <a:gd name="connsiteX74" fmla="*/ 475813 w 5542424"/>
              <a:gd name="connsiteY74" fmla="*/ 3188085 h 6858000"/>
              <a:gd name="connsiteX75" fmla="*/ 474728 w 5542424"/>
              <a:gd name="connsiteY75" fmla="*/ 3167471 h 6858000"/>
              <a:gd name="connsiteX76" fmla="*/ 501612 w 5542424"/>
              <a:gd name="connsiteY76" fmla="*/ 3127774 h 6858000"/>
              <a:gd name="connsiteX77" fmla="*/ 510667 w 5542424"/>
              <a:gd name="connsiteY77" fmla="*/ 3075380 h 6858000"/>
              <a:gd name="connsiteX78" fmla="*/ 582379 w 5542424"/>
              <a:gd name="connsiteY78" fmla="*/ 2882573 h 6858000"/>
              <a:gd name="connsiteX79" fmla="*/ 569744 w 5542424"/>
              <a:gd name="connsiteY79" fmla="*/ 2849169 h 6858000"/>
              <a:gd name="connsiteX80" fmla="*/ 590685 w 5542424"/>
              <a:gd name="connsiteY80" fmla="*/ 2768869 h 6858000"/>
              <a:gd name="connsiteX81" fmla="*/ 665292 w 5542424"/>
              <a:gd name="connsiteY81" fmla="*/ 2655182 h 6858000"/>
              <a:gd name="connsiteX82" fmla="*/ 705757 w 5542424"/>
              <a:gd name="connsiteY82" fmla="*/ 2507872 h 6858000"/>
              <a:gd name="connsiteX83" fmla="*/ 717932 w 5542424"/>
              <a:gd name="connsiteY83" fmla="*/ 2498916 h 6858000"/>
              <a:gd name="connsiteX84" fmla="*/ 727017 w 5542424"/>
              <a:gd name="connsiteY84" fmla="*/ 2486382 h 6858000"/>
              <a:gd name="connsiteX85" fmla="*/ 726741 w 5542424"/>
              <a:gd name="connsiteY85" fmla="*/ 2484113 h 6858000"/>
              <a:gd name="connsiteX86" fmla="*/ 733179 w 5542424"/>
              <a:gd name="connsiteY86" fmla="*/ 2467361 h 6858000"/>
              <a:gd name="connsiteX87" fmla="*/ 737364 w 5542424"/>
              <a:gd name="connsiteY87" fmla="*/ 2465156 h 6858000"/>
              <a:gd name="connsiteX88" fmla="*/ 742650 w 5542424"/>
              <a:gd name="connsiteY88" fmla="*/ 2454122 h 6858000"/>
              <a:gd name="connsiteX89" fmla="*/ 755408 w 5542424"/>
              <a:gd name="connsiteY89" fmla="*/ 2433619 h 6858000"/>
              <a:gd name="connsiteX90" fmla="*/ 755598 w 5542424"/>
              <a:gd name="connsiteY90" fmla="*/ 2428626 h 6858000"/>
              <a:gd name="connsiteX91" fmla="*/ 771418 w 5542424"/>
              <a:gd name="connsiteY91" fmla="*/ 2395899 h 6858000"/>
              <a:gd name="connsiteX92" fmla="*/ 770593 w 5542424"/>
              <a:gd name="connsiteY92" fmla="*/ 2394897 h 6858000"/>
              <a:gd name="connsiteX93" fmla="*/ 770497 w 5542424"/>
              <a:gd name="connsiteY93" fmla="*/ 2383267 h 6858000"/>
              <a:gd name="connsiteX94" fmla="*/ 772693 w 5542424"/>
              <a:gd name="connsiteY94" fmla="*/ 2362296 h 6858000"/>
              <a:gd name="connsiteX95" fmla="*/ 764846 w 5542424"/>
              <a:gd name="connsiteY95" fmla="*/ 2307129 h 6858000"/>
              <a:gd name="connsiteX96" fmla="*/ 781226 w 5542424"/>
              <a:gd name="connsiteY96" fmla="*/ 2272947 h 6858000"/>
              <a:gd name="connsiteX97" fmla="*/ 783960 w 5542424"/>
              <a:gd name="connsiteY97" fmla="*/ 2265753 h 6858000"/>
              <a:gd name="connsiteX98" fmla="*/ 783783 w 5542424"/>
              <a:gd name="connsiteY98" fmla="*/ 2265478 h 6858000"/>
              <a:gd name="connsiteX99" fmla="*/ 786206 w 5542424"/>
              <a:gd name="connsiteY99" fmla="*/ 2257630 h 6858000"/>
              <a:gd name="connsiteX100" fmla="*/ 788946 w 5542424"/>
              <a:gd name="connsiteY100" fmla="*/ 2252635 h 6858000"/>
              <a:gd name="connsiteX101" fmla="*/ 794250 w 5542424"/>
              <a:gd name="connsiteY101" fmla="*/ 2238675 h 6858000"/>
              <a:gd name="connsiteX102" fmla="*/ 794536 w 5542424"/>
              <a:gd name="connsiteY102" fmla="*/ 2233003 h 6858000"/>
              <a:gd name="connsiteX103" fmla="*/ 792429 w 5542424"/>
              <a:gd name="connsiteY103" fmla="*/ 2229498 h 6858000"/>
              <a:gd name="connsiteX104" fmla="*/ 793227 w 5542424"/>
              <a:gd name="connsiteY104" fmla="*/ 2228401 h 6858000"/>
              <a:gd name="connsiteX105" fmla="*/ 795299 w 5542424"/>
              <a:gd name="connsiteY105" fmla="*/ 2197903 h 6858000"/>
              <a:gd name="connsiteX106" fmla="*/ 808822 w 5542424"/>
              <a:gd name="connsiteY106" fmla="*/ 2134368 h 6858000"/>
              <a:gd name="connsiteX107" fmla="*/ 820138 w 5542424"/>
              <a:gd name="connsiteY107" fmla="*/ 2099989 h 6858000"/>
              <a:gd name="connsiteX108" fmla="*/ 847225 w 5542424"/>
              <a:gd name="connsiteY108" fmla="*/ 2003626 h 6858000"/>
              <a:gd name="connsiteX109" fmla="*/ 871446 w 5542424"/>
              <a:gd name="connsiteY109" fmla="*/ 1905232 h 6858000"/>
              <a:gd name="connsiteX110" fmla="*/ 866894 w 5542424"/>
              <a:gd name="connsiteY110" fmla="*/ 1846725 h 6858000"/>
              <a:gd name="connsiteX111" fmla="*/ 868241 w 5542424"/>
              <a:gd name="connsiteY111" fmla="*/ 1841071 h 6858000"/>
              <a:gd name="connsiteX112" fmla="*/ 875742 w 5542424"/>
              <a:gd name="connsiteY112" fmla="*/ 1828958 h 6858000"/>
              <a:gd name="connsiteX113" fmla="*/ 879192 w 5542424"/>
              <a:gd name="connsiteY113" fmla="*/ 1824953 h 6858000"/>
              <a:gd name="connsiteX114" fmla="*/ 882790 w 5542424"/>
              <a:gd name="connsiteY114" fmla="*/ 1817574 h 6858000"/>
              <a:gd name="connsiteX115" fmla="*/ 886658 w 5542424"/>
              <a:gd name="connsiteY115" fmla="*/ 1811329 h 6858000"/>
              <a:gd name="connsiteX116" fmla="*/ 908112 w 5542424"/>
              <a:gd name="connsiteY116" fmla="*/ 1782991 h 6858000"/>
              <a:gd name="connsiteX117" fmla="*/ 1021695 w 5542424"/>
              <a:gd name="connsiteY117" fmla="*/ 1753240 h 6858000"/>
              <a:gd name="connsiteX118" fmla="*/ 1109428 w 5542424"/>
              <a:gd name="connsiteY118" fmla="*/ 1570998 h 6858000"/>
              <a:gd name="connsiteX119" fmla="*/ 1250520 w 5542424"/>
              <a:gd name="connsiteY119" fmla="*/ 1425857 h 6858000"/>
              <a:gd name="connsiteX120" fmla="*/ 1397360 w 5542424"/>
              <a:gd name="connsiteY120" fmla="*/ 1313547 h 6858000"/>
              <a:gd name="connsiteX121" fmla="*/ 1496269 w 5542424"/>
              <a:gd name="connsiteY121" fmla="*/ 1094720 h 6858000"/>
              <a:gd name="connsiteX122" fmla="*/ 1516735 w 5542424"/>
              <a:gd name="connsiteY122" fmla="*/ 913489 h 6858000"/>
              <a:gd name="connsiteX123" fmla="*/ 1518279 w 5542424"/>
              <a:gd name="connsiteY123" fmla="*/ 802489 h 6858000"/>
              <a:gd name="connsiteX124" fmla="*/ 1589359 w 5542424"/>
              <a:gd name="connsiteY124" fmla="*/ 598702 h 6858000"/>
              <a:gd name="connsiteX125" fmla="*/ 1674468 w 5542424"/>
              <a:gd name="connsiteY125" fmla="*/ 380053 h 6858000"/>
              <a:gd name="connsiteX126" fmla="*/ 1713442 w 5542424"/>
              <a:gd name="connsiteY126" fmla="*/ 307108 h 6858000"/>
              <a:gd name="connsiteX127" fmla="*/ 1723372 w 5542424"/>
              <a:gd name="connsiteY127" fmla="*/ 277643 h 6858000"/>
              <a:gd name="connsiteX128" fmla="*/ 1740253 w 5542424"/>
              <a:gd name="connsiteY128" fmla="*/ 228503 h 6858000"/>
              <a:gd name="connsiteX129" fmla="*/ 1743263 w 5542424"/>
              <a:gd name="connsiteY129" fmla="*/ 182970 h 6858000"/>
              <a:gd name="connsiteX130" fmla="*/ 1761186 w 5542424"/>
              <a:gd name="connsiteY130" fmla="*/ 145367 h 6858000"/>
              <a:gd name="connsiteX131" fmla="*/ 1777775 w 5542424"/>
              <a:gd name="connsiteY131" fmla="*/ 148014 h 6858000"/>
              <a:gd name="connsiteX132" fmla="*/ 1792914 w 5542424"/>
              <a:gd name="connsiteY132" fmla="*/ 104094 h 6858000"/>
              <a:gd name="connsiteX133" fmla="*/ 1814516 w 5542424"/>
              <a:gd name="connsiteY133" fmla="*/ 36224 h 6858000"/>
              <a:gd name="connsiteX134" fmla="*/ 1821598 w 5542424"/>
              <a:gd name="connsiteY134" fmla="*/ 28008 h 6858000"/>
              <a:gd name="connsiteX135" fmla="*/ 1813947 w 5542424"/>
              <a:gd name="connsiteY135" fmla="*/ 11863 h 6858000"/>
              <a:gd name="connsiteX0" fmla="*/ 1814929 w 7360592"/>
              <a:gd name="connsiteY0" fmla="*/ 0 h 6858000"/>
              <a:gd name="connsiteX1" fmla="*/ 5542424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20087 w 7360592"/>
              <a:gd name="connsiteY120" fmla="*/ 1339305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46935 w 7360592"/>
              <a:gd name="connsiteY17" fmla="*/ 5383441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7360592" h="6858000">
                <a:moveTo>
                  <a:pt x="1814929" y="0"/>
                </a:moveTo>
                <a:lnTo>
                  <a:pt x="7349959" y="0"/>
                </a:lnTo>
                <a:cubicBezTo>
                  <a:pt x="7353503" y="2286000"/>
                  <a:pt x="7357048" y="4572000"/>
                  <a:pt x="7360592" y="6858000"/>
                </a:cubicBez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lnTo>
                  <a:pt x="446935" y="5383441"/>
                </a:lnTo>
                <a:cubicBezTo>
                  <a:pt x="408154" y="5295993"/>
                  <a:pt x="446289" y="5276257"/>
                  <a:pt x="416638" y="5202635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938174" y="1837086"/>
                </a:lnTo>
                <a:cubicBezTo>
                  <a:pt x="961325" y="1826364"/>
                  <a:pt x="984567" y="1793295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298168" y="1386011"/>
                  <a:pt x="1320087" y="1339305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9E8E7-CA73-0857-BA0B-F01AA49E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3623"/>
            <a:ext cx="5605103" cy="1222001"/>
          </a:xfrm>
        </p:spPr>
        <p:txBody>
          <a:bodyPr>
            <a:normAutofit/>
          </a:bodyPr>
          <a:lstStyle/>
          <a:p>
            <a:r>
              <a:rPr lang="lt-LT" dirty="0"/>
              <a:t>Eduka ir zoom</a:t>
            </a:r>
            <a:endParaRPr lang="en-IE" dirty="0"/>
          </a:p>
        </p:txBody>
      </p:sp>
      <p:sp>
        <p:nvSpPr>
          <p:cNvPr id="1041" name="Content Placeholder 1031">
            <a:extLst>
              <a:ext uri="{FF2B5EF4-FFF2-40B4-BE49-F238E27FC236}">
                <a16:creationId xmlns:a16="http://schemas.microsoft.com/office/drawing/2014/main" id="{3CDA8B7F-4A43-4CD9-E5D4-2FC4CDB3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147357"/>
            <a:ext cx="5083222" cy="4253443"/>
          </a:xfrm>
        </p:spPr>
        <p:txBody>
          <a:bodyPr>
            <a:normAutofit/>
          </a:bodyPr>
          <a:lstStyle/>
          <a:p>
            <a:r>
              <a:rPr lang="lt-LT" dirty="0"/>
              <a:t>Eduka – asociacija n</a:t>
            </a:r>
            <a:r>
              <a:rPr lang="lt-LT" sz="1800" dirty="0"/>
              <a:t>ė</a:t>
            </a:r>
            <a:r>
              <a:rPr lang="lt-LT" dirty="0"/>
              <a:t>ra platformos darbuotojai</a:t>
            </a:r>
          </a:p>
          <a:p>
            <a:r>
              <a:rPr lang="lt-LT" dirty="0"/>
              <a:t>Junkit</a:t>
            </a:r>
            <a:r>
              <a:rPr lang="lt-LT" sz="1800" dirty="0"/>
              <a:t>ė</a:t>
            </a:r>
            <a:r>
              <a:rPr lang="lt-LT" dirty="0"/>
              <a:t>s ir naudokite</a:t>
            </a:r>
          </a:p>
          <a:p>
            <a:r>
              <a:rPr lang="lt-LT" dirty="0"/>
              <a:t>Atsi</a:t>
            </a:r>
            <a:r>
              <a:rPr lang="lt-LT" sz="1800" dirty="0"/>
              <a:t>ų</a:t>
            </a:r>
            <a:r>
              <a:rPr lang="lt-LT" dirty="0"/>
              <a:t>skite perdavimo-gavimo akt</a:t>
            </a:r>
            <a:r>
              <a:rPr lang="lt-LT" sz="1800" dirty="0"/>
              <a:t>ą</a:t>
            </a:r>
          </a:p>
          <a:p>
            <a:r>
              <a:rPr lang="lt-LT" dirty="0"/>
              <a:t>Zoom – maksimali 185 eurai, turi atitikti Zoom s</a:t>
            </a:r>
            <a:r>
              <a:rPr lang="lt-LT" sz="1800" dirty="0"/>
              <a:t>ą</a:t>
            </a:r>
            <a:r>
              <a:rPr lang="lt-LT" dirty="0"/>
              <a:t>skait</a:t>
            </a:r>
            <a:r>
              <a:rPr lang="lt-LT" sz="1800" dirty="0"/>
              <a:t>ą</a:t>
            </a:r>
            <a:endParaRPr lang="en-US" sz="1800" dirty="0"/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539D42F6-B160-4C00-A3D6-19ACF1CB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7851" y="1234865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EDUKA klasė - Vilniaus Vasilijaus Kačialovo gimnazija">
            <a:extLst>
              <a:ext uri="{FF2B5EF4-FFF2-40B4-BE49-F238E27FC236}">
                <a16:creationId xmlns:a16="http://schemas.microsoft.com/office/drawing/2014/main" id="{1F4F6715-2B98-0062-137C-933BF818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r="14385" b="-1"/>
          <a:stretch>
            <a:fillRect/>
          </a:stretch>
        </p:blipFill>
        <p:spPr bwMode="auto">
          <a:xfrm>
            <a:off x="7780441" y="1234865"/>
            <a:ext cx="3192053" cy="20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0119BBBB-309A-47CC-902A-8F81582E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5758" y="3542366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How to Use Zoom: A Comprehensive Guide to Video Conferencing - TechSouls">
            <a:extLst>
              <a:ext uri="{FF2B5EF4-FFF2-40B4-BE49-F238E27FC236}">
                <a16:creationId xmlns:a16="http://schemas.microsoft.com/office/drawing/2014/main" id="{1663B576-94FF-61A2-65E8-B0498DAA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r="3469" b="-1"/>
          <a:stretch>
            <a:fillRect/>
          </a:stretch>
        </p:blipFill>
        <p:spPr bwMode="auto">
          <a:xfrm>
            <a:off x="7788348" y="3542367"/>
            <a:ext cx="3192053" cy="20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0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32F6-5331-32A7-72B9-E4079765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Konsultacijos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C4065-E8E0-2674-A8AA-59FCD5983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Naujoms mokykloms</a:t>
            </a:r>
          </a:p>
          <a:p>
            <a:r>
              <a:rPr lang="lt-LT" dirty="0"/>
              <a:t>Jauniems tyr</a:t>
            </a:r>
            <a:r>
              <a:rPr lang="lt-LT" sz="1800" dirty="0"/>
              <a:t>ė</a:t>
            </a:r>
            <a:r>
              <a:rPr lang="lt-LT" dirty="0"/>
              <a:t>jams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B249C-AFCF-325B-C874-941A64BE1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1848194"/>
            <a:ext cx="6588000" cy="44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57BD-F5C8-6780-CEB7-688D7A8F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Lietuvos nematerialaus kult</a:t>
            </a:r>
            <a:r>
              <a:rPr lang="lt-LT" sz="2700" dirty="0"/>
              <a:t>ū</a:t>
            </a:r>
            <a:r>
              <a:rPr lang="lt-LT" dirty="0"/>
              <a:t>ros paveldo vertybi</a:t>
            </a:r>
            <a:r>
              <a:rPr lang="lt-LT" sz="2700" dirty="0"/>
              <a:t>ų</a:t>
            </a:r>
            <a:r>
              <a:rPr lang="lt-LT" dirty="0"/>
              <a:t> s</a:t>
            </a:r>
            <a:r>
              <a:rPr lang="lt-LT" sz="2700" dirty="0"/>
              <a:t>ą</a:t>
            </a:r>
            <a:r>
              <a:rPr lang="lt-LT" dirty="0"/>
              <a:t>vadas</a:t>
            </a:r>
            <a:br>
              <a:rPr lang="lt-LT" dirty="0"/>
            </a:b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C082BB-C4F1-4884-A444-EFCF87285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75" y="2511955"/>
            <a:ext cx="9810750" cy="22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10BDD-860F-5857-DC4B-4DCCA114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013" y="2212976"/>
            <a:ext cx="3937094" cy="1216024"/>
          </a:xfrm>
        </p:spPr>
        <p:txBody>
          <a:bodyPr>
            <a:normAutofit/>
          </a:bodyPr>
          <a:lstStyle/>
          <a:p>
            <a:pPr algn="ctr"/>
            <a:r>
              <a:rPr lang="lt-LT" dirty="0"/>
              <a:t>Projektai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F69670-2AB0-CA69-F084-603ABE09F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8" b="3251"/>
          <a:stretch>
            <a:fillRect/>
          </a:stretch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8BD23E58-A176-54CA-771B-60DEF5D97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9" y="2147357"/>
            <a:ext cx="3885061" cy="1910294"/>
          </a:xfrm>
        </p:spPr>
        <p:txBody>
          <a:bodyPr>
            <a:normAutofit/>
          </a:bodyPr>
          <a:lstStyle/>
          <a:p>
            <a:endParaRPr lang="lt-LT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7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1233C-57AA-3E52-097E-3EA7C87B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0" y="5097439"/>
            <a:ext cx="9908274" cy="791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Lietuvi</a:t>
            </a:r>
            <a:r>
              <a:rPr lang="en-US" sz="2500" dirty="0" err="1"/>
              <a:t>ų</a:t>
            </a:r>
            <a:r>
              <a:rPr lang="en-US" dirty="0"/>
              <a:t> </a:t>
            </a:r>
            <a:r>
              <a:rPr lang="en-US" dirty="0" err="1"/>
              <a:t>kalbos</a:t>
            </a:r>
            <a:r>
              <a:rPr lang="en-US" dirty="0"/>
              <a:t> </a:t>
            </a:r>
            <a:r>
              <a:rPr lang="en-US" dirty="0" err="1"/>
              <a:t>naktys</a:t>
            </a:r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781186"/>
            <a:ext cx="5217258" cy="40296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C700A9C2-5B99-488A-8884-76AB40DEF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23294" y="457200"/>
            <a:ext cx="1186379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78141-7601-34C1-3DF0-71103F181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1" y="1182134"/>
            <a:ext cx="4925667" cy="3287882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781186"/>
            <a:ext cx="5217258" cy="40296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B1B938D-F136-428F-BAEA-A69ADA053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5513" y="437651"/>
            <a:ext cx="1084027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889933-B469-6BDE-BB0C-DBF470FBE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35" y="1182134"/>
            <a:ext cx="4925667" cy="32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47049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Archive</Template>
  <TotalTime>568</TotalTime>
  <Words>275</Words>
  <Application>Microsoft Office PowerPoint</Application>
  <PresentationFormat>Plačiaekranė</PresentationFormat>
  <Paragraphs>55</Paragraphs>
  <Slides>19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4" baseType="lpstr">
      <vt:lpstr>Aptos</vt:lpstr>
      <vt:lpstr>Arial</vt:lpstr>
      <vt:lpstr>Arial Nova</vt:lpstr>
      <vt:lpstr>Bembo</vt:lpstr>
      <vt:lpstr>ArchiveVTI</vt:lpstr>
      <vt:lpstr>Lituanistinio švietimo aktualijos</vt:lpstr>
      <vt:lpstr>Mokytojų stovykla  rugpjūčio 10-16D.</vt:lpstr>
      <vt:lpstr>Mokinių stovyklA </vt:lpstr>
      <vt:lpstr>Vadovų sambūris  spalio 2-5, sakartvelas </vt:lpstr>
      <vt:lpstr>Eduka ir zoom</vt:lpstr>
      <vt:lpstr>Konsultacijos</vt:lpstr>
      <vt:lpstr>Lietuvos nematerialaus kultūros paveldo vertybių sąvadas </vt:lpstr>
      <vt:lpstr>Projektai</vt:lpstr>
      <vt:lpstr>Lietuvių kalbos naktys</vt:lpstr>
      <vt:lpstr>Projektai gyvena savo gyvenimus</vt:lpstr>
      <vt:lpstr>„PowerPoint“ pateiktis</vt:lpstr>
      <vt:lpstr>„PowerPoint“ pateiktis</vt:lpstr>
      <vt:lpstr>Projektai gyvena savo gyvenimus Rokiškio raj.sav. Juozo keliuočio biblioteka</vt:lpstr>
      <vt:lpstr>Vertintojų Mokymai/ apmokėjimai</vt:lpstr>
      <vt:lpstr>Kultūros pasas</vt:lpstr>
      <vt:lpstr>LIETUVIŲ KALBOS OLIMPIADA. IŠŠŪKIAI.</vt:lpstr>
      <vt:lpstr>Diasporos jaunimo balsas</vt:lpstr>
      <vt:lpstr>Komunikacija / viešinimas</vt:lpstr>
      <vt:lpstr>Strateginės kryptys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Donata Simonaitiene</dc:creator>
  <cp:lastModifiedBy>Buzienė Elvyra | ŠMSM</cp:lastModifiedBy>
  <cp:revision>13</cp:revision>
  <dcterms:created xsi:type="dcterms:W3CDTF">2026-05-07T14:51:54Z</dcterms:created>
  <dcterms:modified xsi:type="dcterms:W3CDTF">2026-06-08T07:14:38Z</dcterms:modified>
</cp:coreProperties>
</file>