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9" r:id="rId2"/>
    <p:sldMasterId id="2147483702" r:id="rId3"/>
    <p:sldMasterId id="2147483724" r:id="rId4"/>
  </p:sldMasterIdLst>
  <p:notesMasterIdLst>
    <p:notesMasterId r:id="rId26"/>
  </p:notesMasterIdLst>
  <p:sldIdLst>
    <p:sldId id="261" r:id="rId5"/>
    <p:sldId id="2746" r:id="rId6"/>
    <p:sldId id="289" r:id="rId7"/>
    <p:sldId id="278" r:id="rId8"/>
    <p:sldId id="2740" r:id="rId9"/>
    <p:sldId id="2741" r:id="rId10"/>
    <p:sldId id="2745" r:id="rId11"/>
    <p:sldId id="2742" r:id="rId12"/>
    <p:sldId id="294" r:id="rId13"/>
    <p:sldId id="2747" r:id="rId14"/>
    <p:sldId id="2707" r:id="rId15"/>
    <p:sldId id="2749" r:id="rId16"/>
    <p:sldId id="2750" r:id="rId17"/>
    <p:sldId id="2754" r:id="rId18"/>
    <p:sldId id="2755" r:id="rId19"/>
    <p:sldId id="276" r:id="rId20"/>
    <p:sldId id="2756" r:id="rId21"/>
    <p:sldId id="2758" r:id="rId22"/>
    <p:sldId id="2759" r:id="rId23"/>
    <p:sldId id="2760"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ED7"/>
    <a:srgbClr val="A2B3D3"/>
    <a:srgbClr val="44546A"/>
    <a:srgbClr val="C7DDD6"/>
    <a:srgbClr val="70A8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7607" autoAdjust="0"/>
  </p:normalViewPr>
  <p:slideViewPr>
    <p:cSldViewPr snapToGrid="0">
      <p:cViewPr varScale="1">
        <p:scale>
          <a:sx n="58" d="100"/>
          <a:sy n="58" d="100"/>
        </p:scale>
        <p:origin x="9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ėnienė Eglė | ŠMSM" userId="f7c5a044-5f2d-467d-b66a-5da04ca3b824" providerId="ADAL" clId="{6093C817-11A9-4948-97A4-E971E0207699}"/>
    <pc:docChg chg="undo custSel addSld delSld modSld">
      <pc:chgData name="Radėnienė Eglė | ŠMSM" userId="f7c5a044-5f2d-467d-b66a-5da04ca3b824" providerId="ADAL" clId="{6093C817-11A9-4948-97A4-E971E0207699}" dt="2023-10-18T10:15:53.036" v="94" actId="108"/>
      <pc:docMkLst>
        <pc:docMk/>
      </pc:docMkLst>
      <pc:sldChg chg="modSp mod">
        <pc:chgData name="Radėnienė Eglė | ŠMSM" userId="f7c5a044-5f2d-467d-b66a-5da04ca3b824" providerId="ADAL" clId="{6093C817-11A9-4948-97A4-E971E0207699}" dt="2023-10-18T10:14:23.163" v="90" actId="1076"/>
        <pc:sldMkLst>
          <pc:docMk/>
          <pc:sldMk cId="2441073341" sldId="2750"/>
        </pc:sldMkLst>
        <pc:graphicFrameChg chg="mod modGraphic">
          <ac:chgData name="Radėnienė Eglė | ŠMSM" userId="f7c5a044-5f2d-467d-b66a-5da04ca3b824" providerId="ADAL" clId="{6093C817-11A9-4948-97A4-E971E0207699}" dt="2023-10-18T10:14:23.163" v="90" actId="1076"/>
          <ac:graphicFrameMkLst>
            <pc:docMk/>
            <pc:sldMk cId="2441073341" sldId="2750"/>
            <ac:graphicFrameMk id="3" creationId="{8B72EEF0-39E3-40FB-BE27-09CCFCC80C88}"/>
          </ac:graphicFrameMkLst>
        </pc:graphicFrameChg>
      </pc:sldChg>
      <pc:sldChg chg="modSp mod">
        <pc:chgData name="Radėnienė Eglė | ŠMSM" userId="f7c5a044-5f2d-467d-b66a-5da04ca3b824" providerId="ADAL" clId="{6093C817-11A9-4948-97A4-E971E0207699}" dt="2023-10-18T10:10:33.988" v="88" actId="2165"/>
        <pc:sldMkLst>
          <pc:docMk/>
          <pc:sldMk cId="3795824894" sldId="2754"/>
        </pc:sldMkLst>
        <pc:graphicFrameChg chg="mod modGraphic">
          <ac:chgData name="Radėnienė Eglė | ŠMSM" userId="f7c5a044-5f2d-467d-b66a-5da04ca3b824" providerId="ADAL" clId="{6093C817-11A9-4948-97A4-E971E0207699}" dt="2023-10-18T10:10:33.988" v="88" actId="2165"/>
          <ac:graphicFrameMkLst>
            <pc:docMk/>
            <pc:sldMk cId="3795824894" sldId="2754"/>
            <ac:graphicFrameMk id="2" creationId="{36506932-B76C-4995-A3E6-A23695B3018B}"/>
          </ac:graphicFrameMkLst>
        </pc:graphicFrameChg>
      </pc:sldChg>
      <pc:sldChg chg="modSp mod">
        <pc:chgData name="Radėnienė Eglė | ŠMSM" userId="f7c5a044-5f2d-467d-b66a-5da04ca3b824" providerId="ADAL" clId="{6093C817-11A9-4948-97A4-E971E0207699}" dt="2023-10-18T10:15:53.036" v="94" actId="108"/>
        <pc:sldMkLst>
          <pc:docMk/>
          <pc:sldMk cId="4157308887" sldId="2757"/>
        </pc:sldMkLst>
        <pc:graphicFrameChg chg="mod modGraphic">
          <ac:chgData name="Radėnienė Eglė | ŠMSM" userId="f7c5a044-5f2d-467d-b66a-5da04ca3b824" providerId="ADAL" clId="{6093C817-11A9-4948-97A4-E971E0207699}" dt="2023-10-18T10:15:53.036" v="94" actId="108"/>
          <ac:graphicFrameMkLst>
            <pc:docMk/>
            <pc:sldMk cId="4157308887" sldId="2757"/>
            <ac:graphicFrameMk id="4" creationId="{5C613C60-F901-4E92-8B27-08FF2B9DD5D1}"/>
          </ac:graphicFrameMkLst>
        </pc:graphicFrameChg>
      </pc:sldChg>
      <pc:sldChg chg="add del">
        <pc:chgData name="Radėnienė Eglė | ŠMSM" userId="f7c5a044-5f2d-467d-b66a-5da04ca3b824" providerId="ADAL" clId="{6093C817-11A9-4948-97A4-E971E0207699}" dt="2023-10-18T10:08:30.060" v="84" actId="47"/>
        <pc:sldMkLst>
          <pc:docMk/>
          <pc:sldMk cId="3451876035" sldId="276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smsmlrv-my.sharepoint.com/personal/eradeniene_smm_lt/Documents/Documents/2024%20projektas/Maksimal&#363;s%20asignavimai/Derybos%20pas%20MP/Po%20deryb&#371;%20(2024%20projektas)/&#352;MSM%201%20forma%2009%20(projektui).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smsmlrv-my.sharepoint.com/personal/eradeniene_smm_lt/Documents/Documents/2024%20projektas/Maksimal&#363;s%20asignavimai/Derybos%20pas%20MP/Po%20deryb&#371;%20(2024%20projektas)/&#352;MSM%201%20forma%2009%20(projektu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msmlrv-my.sharepoint.com/personal/eradeniene_smm_lt/Documents/Documents/2024%20projektas/Maksimal&#363;s%20asignavimai/Derybos%20pas%20MP/Po%20deryb&#371;%20(2024%20projektas)/&#352;MSM%201%20forma%2009%20(projektu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msmlrv-my.sharepoint.com/personal/eradeniene_smm_lt/Documents/Documents/2024%20projektas/Maksimal&#363;s%20asignavimai/Derybos%20pas%20MP/Po%20deryb&#371;%20(2024%20projektas)/&#352;MSM%201%20forma%2009%20(projektu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msmlrv-my.sharepoint.com/personal/eradeniene_smm_lt/Documents/Documents/2024%20projektas/Maksimal&#363;s%20asignavimai/Derybos%20pas%20MP/Po%20deryb&#371;%20(2024%20projektas)/&#352;MSM%201%20forma%2009%20(projektu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lt-LT" b="1" dirty="0"/>
              <a:t>Valstybės ir savivaldybių biudžetų išlaidos švietimui, mln. Eur</a:t>
            </a:r>
            <a:endParaRPr lang="en-US" b="1" dirty="0"/>
          </a:p>
        </c:rich>
      </c:tx>
      <c:layout>
        <c:manualLayout>
          <c:xMode val="edge"/>
          <c:yMode val="edge"/>
          <c:x val="0.13978889282886522"/>
          <c:y val="2.4703937007874016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t-LT"/>
        </a:p>
      </c:txPr>
    </c:title>
    <c:autoTitleDeleted val="0"/>
    <c:plotArea>
      <c:layout/>
      <c:barChart>
        <c:barDir val="col"/>
        <c:grouping val="clustered"/>
        <c:varyColors val="0"/>
        <c:ser>
          <c:idx val="0"/>
          <c:order val="0"/>
          <c:spPr>
            <a:solidFill>
              <a:srgbClr val="70A89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'NB, VB, SB'!$E$25:$O$25</c:f>
              <c:strCache>
                <c:ptCount val="11"/>
                <c:pt idx="0">
                  <c:v>2014</c:v>
                </c:pt>
                <c:pt idx="1">
                  <c:v>2015</c:v>
                </c:pt>
                <c:pt idx="2">
                  <c:v>2016</c:v>
                </c:pt>
                <c:pt idx="3">
                  <c:v>2017</c:v>
                </c:pt>
                <c:pt idx="4">
                  <c:v>2018</c:v>
                </c:pt>
                <c:pt idx="5">
                  <c:v>2019</c:v>
                </c:pt>
                <c:pt idx="6">
                  <c:v>2020</c:v>
                </c:pt>
                <c:pt idx="7">
                  <c:v>2021</c:v>
                </c:pt>
                <c:pt idx="8">
                  <c:v>2022</c:v>
                </c:pt>
                <c:pt idx="9">
                  <c:v>2023 planas</c:v>
                </c:pt>
                <c:pt idx="10">
                  <c:v>2024 projektas</c:v>
                </c:pt>
              </c:strCache>
            </c:strRef>
          </c:cat>
          <c:val>
            <c:numRef>
              <c:f>'NB, VB, SB'!$E$26:$O$26</c:f>
              <c:numCache>
                <c:formatCode>0.0</c:formatCode>
                <c:ptCount val="11"/>
                <c:pt idx="0">
                  <c:v>1841.8</c:v>
                </c:pt>
                <c:pt idx="1">
                  <c:v>1894.3</c:v>
                </c:pt>
                <c:pt idx="2">
                  <c:v>1858.4</c:v>
                </c:pt>
                <c:pt idx="3">
                  <c:v>1920.6</c:v>
                </c:pt>
                <c:pt idx="4">
                  <c:v>2060.1</c:v>
                </c:pt>
                <c:pt idx="5">
                  <c:v>2253.6</c:v>
                </c:pt>
                <c:pt idx="6">
                  <c:v>2582.4</c:v>
                </c:pt>
                <c:pt idx="7">
                  <c:v>2682</c:v>
                </c:pt>
                <c:pt idx="8">
                  <c:v>3022.4560000000001</c:v>
                </c:pt>
                <c:pt idx="9">
                  <c:v>3552.1390000000001</c:v>
                </c:pt>
                <c:pt idx="10">
                  <c:v>4048.672</c:v>
                </c:pt>
              </c:numCache>
            </c:numRef>
          </c:val>
          <c:extLst>
            <c:ext xmlns:c16="http://schemas.microsoft.com/office/drawing/2014/chart" uri="{C3380CC4-5D6E-409C-BE32-E72D297353CC}">
              <c16:uniqueId val="{00000000-F67B-40EC-B4DD-1AE6050B00E3}"/>
            </c:ext>
          </c:extLst>
        </c:ser>
        <c:dLbls>
          <c:showLegendKey val="0"/>
          <c:showVal val="0"/>
          <c:showCatName val="0"/>
          <c:showSerName val="0"/>
          <c:showPercent val="0"/>
          <c:showBubbleSize val="0"/>
        </c:dLbls>
        <c:gapWidth val="219"/>
        <c:overlap val="-27"/>
        <c:axId val="333158024"/>
        <c:axId val="333156712"/>
      </c:barChart>
      <c:catAx>
        <c:axId val="33315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t-LT"/>
          </a:p>
        </c:txPr>
        <c:crossAx val="333156712"/>
        <c:crosses val="autoZero"/>
        <c:auto val="1"/>
        <c:lblAlgn val="ctr"/>
        <c:lblOffset val="100"/>
        <c:noMultiLvlLbl val="0"/>
      </c:catAx>
      <c:valAx>
        <c:axId val="333156712"/>
        <c:scaling>
          <c:orientation val="minMax"/>
          <c:max val="55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t-LT"/>
          </a:p>
        </c:txPr>
        <c:crossAx val="33315802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alibri Light" panose="020F0302020204030204" pitchFamily="34" charset="0"/>
          <a:cs typeface="Calibri Light" panose="020F0302020204030204" pitchFamily="34" charset="0"/>
        </a:defRPr>
      </a:pPr>
      <a:endParaRPr lang="lt-L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dPt>
            <c:idx val="0"/>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1-1C77-4EC7-9D54-43330CBB7E4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C77-4EC7-9D54-43330CBB7E44}"/>
              </c:ext>
            </c:extLst>
          </c:dPt>
          <c:dPt>
            <c:idx val="2"/>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5-1C77-4EC7-9D54-43330CBB7E44}"/>
              </c:ext>
            </c:extLst>
          </c:dPt>
          <c:dLbls>
            <c:dLbl>
              <c:idx val="0"/>
              <c:dLblPos val="ctr"/>
              <c:showLegendKey val="0"/>
              <c:showVal val="1"/>
              <c:showCatName val="1"/>
              <c:showSerName val="0"/>
              <c:showPercent val="1"/>
              <c:showBubbleSize val="0"/>
              <c:extLst>
                <c:ext xmlns:c15="http://schemas.microsoft.com/office/drawing/2012/chart" uri="{CE6537A1-D6FC-4f65-9D91-7224C49458BB}">
                  <c15:layout>
                    <c:manualLayout>
                      <c:w val="0.24417277778714999"/>
                      <c:h val="0.28711294181644409"/>
                    </c:manualLayout>
                  </c15:layout>
                </c:ext>
                <c:ext xmlns:c16="http://schemas.microsoft.com/office/drawing/2014/chart" uri="{C3380CC4-5D6E-409C-BE32-E72D297353CC}">
                  <c16:uniqueId val="{00000001-1C77-4EC7-9D54-43330CBB7E44}"/>
                </c:ext>
              </c:extLst>
            </c:dLbl>
            <c:dLbl>
              <c:idx val="1"/>
              <c:dLblPos val="ctr"/>
              <c:showLegendKey val="0"/>
              <c:showVal val="1"/>
              <c:showCatName val="1"/>
              <c:showSerName val="0"/>
              <c:showPercent val="1"/>
              <c:showBubbleSize val="0"/>
              <c:extLst>
                <c:ext xmlns:c15="http://schemas.microsoft.com/office/drawing/2012/chart" uri="{CE6537A1-D6FC-4f65-9D91-7224C49458BB}">
                  <c15:layout>
                    <c:manualLayout>
                      <c:w val="0.23195446253704627"/>
                      <c:h val="0.23121645455685266"/>
                    </c:manualLayout>
                  </c15:layout>
                </c:ext>
                <c:ext xmlns:c16="http://schemas.microsoft.com/office/drawing/2014/chart" uri="{C3380CC4-5D6E-409C-BE32-E72D297353CC}">
                  <c16:uniqueId val="{00000003-1C77-4EC7-9D54-43330CBB7E44}"/>
                </c:ext>
              </c:extLst>
            </c:dLbl>
            <c:dLbl>
              <c:idx val="2"/>
              <c:dLblPos val="ctr"/>
              <c:showLegendKey val="0"/>
              <c:showVal val="1"/>
              <c:showCatName val="1"/>
              <c:showSerName val="0"/>
              <c:showPercent val="1"/>
              <c:showBubbleSize val="0"/>
              <c:extLst>
                <c:ext xmlns:c15="http://schemas.microsoft.com/office/drawing/2012/chart" uri="{CE6537A1-D6FC-4f65-9D91-7224C49458BB}">
                  <c15:layout>
                    <c:manualLayout>
                      <c:w val="0.31849204275275461"/>
                      <c:h val="0.253155905511811"/>
                    </c:manualLayout>
                  </c15:layout>
                </c:ext>
                <c:ext xmlns:c16="http://schemas.microsoft.com/office/drawing/2014/chart" uri="{C3380CC4-5D6E-409C-BE32-E72D297353CC}">
                  <c16:uniqueId val="{00000005-1C77-4EC7-9D54-43330CBB7E44}"/>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Calibri Light" panose="020F0302020204030204" pitchFamily="34" charset="0"/>
                    <a:ea typeface="+mn-ea"/>
                    <a:cs typeface="Calibri Light" panose="020F0302020204030204" pitchFamily="34" charset="0"/>
                  </a:defRPr>
                </a:pPr>
                <a:endParaRPr lang="lt-LT"/>
              </a:p>
            </c:txPr>
            <c:dLblPos val="ct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'NB, VB, SB'!$A$50:$A$52</c:f>
              <c:strCache>
                <c:ptCount val="3"/>
                <c:pt idx="0">
                  <c:v>Valstybės biudžetas (be dotacijų)</c:v>
                </c:pt>
                <c:pt idx="1">
                  <c:v>Dotacijos savivaldybėms</c:v>
                </c:pt>
                <c:pt idx="2">
                  <c:v>Savivaldybių biudžetai (be dotacijų)</c:v>
                </c:pt>
              </c:strCache>
            </c:strRef>
          </c:cat>
          <c:val>
            <c:numRef>
              <c:f>'NB, VB, SB'!$B$50:$B$52</c:f>
              <c:numCache>
                <c:formatCode>0.0</c:formatCode>
                <c:ptCount val="3"/>
                <c:pt idx="0">
                  <c:v>1432.4560000000006</c:v>
                </c:pt>
                <c:pt idx="1">
                  <c:v>1503.1189999999992</c:v>
                </c:pt>
                <c:pt idx="2">
                  <c:v>1113.0970000000007</c:v>
                </c:pt>
              </c:numCache>
            </c:numRef>
          </c:val>
          <c:extLst>
            <c:ext xmlns:c16="http://schemas.microsoft.com/office/drawing/2014/chart" uri="{C3380CC4-5D6E-409C-BE32-E72D297353CC}">
              <c16:uniqueId val="{00000006-1C77-4EC7-9D54-43330CBB7E44}"/>
            </c:ext>
          </c:extLst>
        </c:ser>
        <c:dLbls>
          <c:showLegendKey val="0"/>
          <c:showVal val="0"/>
          <c:showCatName val="0"/>
          <c:showSerName val="0"/>
          <c:showPercent val="0"/>
          <c:showBubbleSize val="0"/>
          <c:showLeaderLines val="1"/>
        </c:dLbls>
        <c:firstSliceAng val="18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5474-42E6-BE17-214696E0D8FD}"/>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5474-42E6-BE17-214696E0D8FD}"/>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5474-42E6-BE17-214696E0D8FD}"/>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5474-42E6-BE17-214696E0D8FD}"/>
              </c:ext>
            </c:extLst>
          </c:dPt>
          <c:dLbls>
            <c:dLbl>
              <c:idx val="1"/>
              <c:dLblPos val="ctr"/>
              <c:showLegendKey val="0"/>
              <c:showVal val="1"/>
              <c:showCatName val="1"/>
              <c:showSerName val="0"/>
              <c:showPercent val="1"/>
              <c:showBubbleSize val="0"/>
              <c:extLst>
                <c:ext xmlns:c15="http://schemas.microsoft.com/office/drawing/2012/chart" uri="{CE6537A1-D6FC-4f65-9D91-7224C49458BB}">
                  <c15:layout>
                    <c:manualLayout>
                      <c:w val="0.31849204275275461"/>
                      <c:h val="0.253155905511811"/>
                    </c:manualLayout>
                  </c15:layout>
                </c:ext>
                <c:ext xmlns:c16="http://schemas.microsoft.com/office/drawing/2014/chart" uri="{C3380CC4-5D6E-409C-BE32-E72D297353CC}">
                  <c16:uniqueId val="{00000003-5474-42E6-BE17-214696E0D8F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Calibri Light" panose="020F0302020204030204" pitchFamily="34" charset="0"/>
                    <a:ea typeface="+mn-ea"/>
                    <a:cs typeface="Calibri Light" panose="020F0302020204030204" pitchFamily="34" charset="0"/>
                  </a:defRPr>
                </a:pPr>
                <a:endParaRPr lang="lt-LT"/>
              </a:p>
            </c:txPr>
            <c:dLblPos val="ct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'SUVESTINĖ 2'!$A$63:$A$66</c:f>
              <c:strCache>
                <c:ptCount val="4"/>
                <c:pt idx="0">
                  <c:v>Švietimas (IU, PU, BU, kitas)</c:v>
                </c:pt>
                <c:pt idx="1">
                  <c:v>Profesinis mokymas</c:v>
                </c:pt>
                <c:pt idx="2">
                  <c:v>Mokslas ir studijos</c:v>
                </c:pt>
                <c:pt idx="3">
                  <c:v>Sportas</c:v>
                </c:pt>
              </c:strCache>
            </c:strRef>
          </c:cat>
          <c:val>
            <c:numRef>
              <c:f>'SUVESTINĖ 2'!$B$63:$B$66</c:f>
              <c:numCache>
                <c:formatCode>0.0</c:formatCode>
                <c:ptCount val="4"/>
                <c:pt idx="0">
                  <c:v>1765.3209999999999</c:v>
                </c:pt>
                <c:pt idx="1">
                  <c:v>219.56800000000001</c:v>
                </c:pt>
                <c:pt idx="2">
                  <c:v>821.78300000000002</c:v>
                </c:pt>
                <c:pt idx="3">
                  <c:v>72.186999999999998</c:v>
                </c:pt>
              </c:numCache>
            </c:numRef>
          </c:val>
          <c:extLst>
            <c:ext xmlns:c16="http://schemas.microsoft.com/office/drawing/2014/chart" uri="{C3380CC4-5D6E-409C-BE32-E72D297353CC}">
              <c16:uniqueId val="{00000008-5474-42E6-BE17-214696E0D8FD}"/>
            </c:ext>
          </c:extLst>
        </c:ser>
        <c:dLbls>
          <c:showLegendKey val="0"/>
          <c:showVal val="0"/>
          <c:showCatName val="0"/>
          <c:showSerName val="0"/>
          <c:showPercent val="0"/>
          <c:showBubbleSize val="0"/>
          <c:showLeaderLines val="1"/>
        </c:dLbls>
        <c:firstSliceAng val="18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'SUVESTINĖ 2'!$B$40</c:f>
              <c:strCache>
                <c:ptCount val="1"/>
                <c:pt idx="0">
                  <c:v>2023 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'SUVESTINĖ 2'!$A$41:$A$44</c:f>
              <c:strCache>
                <c:ptCount val="4"/>
                <c:pt idx="0">
                  <c:v>Švietimas (IU, PU, BU, kitas) (+304,3 arba 20,8%)</c:v>
                </c:pt>
                <c:pt idx="1">
                  <c:v>Profesinis mokymas 
(+2 arba 0,9%)</c:v>
                </c:pt>
                <c:pt idx="2">
                  <c:v>Mokslas ir studijos 
(+55,4 arba 7,2%)</c:v>
                </c:pt>
                <c:pt idx="3">
                  <c:v>Sportas 
(+3,3 arba 4,8%)</c:v>
                </c:pt>
              </c:strCache>
            </c:strRef>
          </c:cat>
          <c:val>
            <c:numRef>
              <c:f>'SUVESTINĖ 2'!$B$41:$B$44</c:f>
              <c:numCache>
                <c:formatCode>#\ ##0.0\ _€</c:formatCode>
                <c:ptCount val="4"/>
                <c:pt idx="0">
                  <c:v>1461.0450000000001</c:v>
                </c:pt>
                <c:pt idx="1">
                  <c:v>217.55699999999999</c:v>
                </c:pt>
                <c:pt idx="2">
                  <c:v>766.351</c:v>
                </c:pt>
                <c:pt idx="3">
                  <c:v>68.863</c:v>
                </c:pt>
              </c:numCache>
            </c:numRef>
          </c:val>
          <c:extLst>
            <c:ext xmlns:c16="http://schemas.microsoft.com/office/drawing/2014/chart" uri="{C3380CC4-5D6E-409C-BE32-E72D297353CC}">
              <c16:uniqueId val="{00000000-2BEC-45E2-9021-29F168B4A1C1}"/>
            </c:ext>
          </c:extLst>
        </c:ser>
        <c:ser>
          <c:idx val="1"/>
          <c:order val="1"/>
          <c:tx>
            <c:strRef>
              <c:f>'SUVESTINĖ 2'!$C$40</c:f>
              <c:strCache>
                <c:ptCount val="1"/>
                <c:pt idx="0">
                  <c:v>2024 m.</c:v>
                </c:pt>
              </c:strCache>
            </c:strRef>
          </c:tx>
          <c:spPr>
            <a:solidFill>
              <a:srgbClr val="A2B3D3"/>
            </a:solidFill>
            <a:ln>
              <a:noFill/>
            </a:ln>
            <a:effectLst/>
          </c:spPr>
          <c:invertIfNegative val="0"/>
          <c:dLbls>
            <c:dLbl>
              <c:idx val="1"/>
              <c:layout>
                <c:manualLayout>
                  <c:x val="0"/>
                  <c:y val="-2.0754388427367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EC-45E2-9021-29F168B4A1C1}"/>
                </c:ext>
              </c:extLst>
            </c:dLbl>
            <c:dLbl>
              <c:idx val="2"/>
              <c:layout>
                <c:manualLayout>
                  <c:x val="0"/>
                  <c:y val="-2.3060431585963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EC-45E2-9021-29F168B4A1C1}"/>
                </c:ext>
              </c:extLst>
            </c:dLbl>
            <c:dLbl>
              <c:idx val="3"/>
              <c:layout>
                <c:manualLayout>
                  <c:x val="0"/>
                  <c:y val="-2.536647474456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EC-45E2-9021-29F168B4A1C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'SUVESTINĖ 2'!$A$41:$A$44</c:f>
              <c:strCache>
                <c:ptCount val="4"/>
                <c:pt idx="0">
                  <c:v>Švietimas (IU, PU, BU, kitas) (+304,3 arba 20,8%)</c:v>
                </c:pt>
                <c:pt idx="1">
                  <c:v>Profesinis mokymas 
(+2 arba 0,9%)</c:v>
                </c:pt>
                <c:pt idx="2">
                  <c:v>Mokslas ir studijos 
(+55,4 arba 7,2%)</c:v>
                </c:pt>
                <c:pt idx="3">
                  <c:v>Sportas 
(+3,3 arba 4,8%)</c:v>
                </c:pt>
              </c:strCache>
            </c:strRef>
          </c:cat>
          <c:val>
            <c:numRef>
              <c:f>'SUVESTINĖ 2'!$C$41:$C$44</c:f>
              <c:numCache>
                <c:formatCode>#\ ##0.0\ _€</c:formatCode>
                <c:ptCount val="4"/>
                <c:pt idx="0">
                  <c:v>1765.3209999999999</c:v>
                </c:pt>
                <c:pt idx="1">
                  <c:v>219.56800000000001</c:v>
                </c:pt>
                <c:pt idx="2">
                  <c:v>821.78300000000002</c:v>
                </c:pt>
                <c:pt idx="3">
                  <c:v>72.186999999999998</c:v>
                </c:pt>
              </c:numCache>
            </c:numRef>
          </c:val>
          <c:extLst>
            <c:ext xmlns:c16="http://schemas.microsoft.com/office/drawing/2014/chart" uri="{C3380CC4-5D6E-409C-BE32-E72D297353CC}">
              <c16:uniqueId val="{00000001-2BEC-45E2-9021-29F168B4A1C1}"/>
            </c:ext>
          </c:extLst>
        </c:ser>
        <c:dLbls>
          <c:showLegendKey val="0"/>
          <c:showVal val="0"/>
          <c:showCatName val="0"/>
          <c:showSerName val="0"/>
          <c:showPercent val="0"/>
          <c:showBubbleSize val="0"/>
        </c:dLbls>
        <c:gapWidth val="219"/>
        <c:overlap val="-27"/>
        <c:axId val="637601776"/>
        <c:axId val="637616336"/>
      </c:barChart>
      <c:catAx>
        <c:axId val="6376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t-LT"/>
          </a:p>
        </c:txPr>
        <c:crossAx val="637616336"/>
        <c:crosses val="autoZero"/>
        <c:auto val="1"/>
        <c:lblAlgn val="ctr"/>
        <c:lblOffset val="100"/>
        <c:noMultiLvlLbl val="0"/>
      </c:catAx>
      <c:valAx>
        <c:axId val="637616336"/>
        <c:scaling>
          <c:orientation val="minMax"/>
        </c:scaling>
        <c:delete val="0"/>
        <c:axPos val="l"/>
        <c:majorGridlines>
          <c:spPr>
            <a:ln w="9525" cap="flat" cmpd="sng" algn="ctr">
              <a:solidFill>
                <a:schemeClr val="tx1">
                  <a:lumMod val="15000"/>
                  <a:lumOff val="85000"/>
                </a:schemeClr>
              </a:solidFill>
              <a:round/>
            </a:ln>
            <a:effectLst/>
          </c:spPr>
        </c:majorGridlines>
        <c:numFmt formatCode="#\ ##0.0\ 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t-LT"/>
          </a:p>
        </c:txPr>
        <c:crossAx val="63760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t-LT"/>
        </a:p>
      </c:txPr>
    </c:legend>
    <c:plotVisOnly val="1"/>
    <c:dispBlanksAs val="gap"/>
    <c:showDLblsOverMax val="0"/>
  </c:chart>
  <c:spPr>
    <a:noFill/>
    <a:ln>
      <a:noFill/>
    </a:ln>
    <a:effectLst/>
  </c:spPr>
  <c:txPr>
    <a:bodyPr/>
    <a:lstStyle/>
    <a:p>
      <a:pPr>
        <a:defRPr sz="1600">
          <a:latin typeface="Calibri Light" panose="020F0302020204030204" pitchFamily="34" charset="0"/>
          <a:cs typeface="Calibri Light" panose="020F0302020204030204" pitchFamily="34" charset="0"/>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'SUVESTINĖ 2'!$B$48</c:f>
              <c:strCache>
                <c:ptCount val="1"/>
                <c:pt idx="0">
                  <c:v>2023 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'SUVESTINĖ 2'!$A$49:$A$51</c:f>
              <c:strCache>
                <c:ptCount val="3"/>
                <c:pt idx="0">
                  <c:v>VB (su dotacijomis)
(+412,5 arba 18,3%)</c:v>
                </c:pt>
                <c:pt idx="1">
                  <c:v>ES, RRF ir BF (-45,7 arba -17,7%)</c:v>
                </c:pt>
                <c:pt idx="2">
                  <c:v>Biudžetinių įstaigų pajamų įmokos
(-1,7 arba -28%)</c:v>
                </c:pt>
              </c:strCache>
            </c:strRef>
          </c:cat>
          <c:val>
            <c:numRef>
              <c:f>'SUVESTINĖ 2'!$B$49:$B$51</c:f>
              <c:numCache>
                <c:formatCode>#\ ##0.0\ _€</c:formatCode>
                <c:ptCount val="3"/>
                <c:pt idx="0">
                  <c:v>2248.7600000000002</c:v>
                </c:pt>
                <c:pt idx="1">
                  <c:v>258.86500000000001</c:v>
                </c:pt>
                <c:pt idx="2">
                  <c:v>6.1909999999999998</c:v>
                </c:pt>
              </c:numCache>
            </c:numRef>
          </c:val>
          <c:extLst>
            <c:ext xmlns:c16="http://schemas.microsoft.com/office/drawing/2014/chart" uri="{C3380CC4-5D6E-409C-BE32-E72D297353CC}">
              <c16:uniqueId val="{00000000-814D-4EEE-BD6D-1604CA2F200C}"/>
            </c:ext>
          </c:extLst>
        </c:ser>
        <c:ser>
          <c:idx val="1"/>
          <c:order val="1"/>
          <c:tx>
            <c:strRef>
              <c:f>'SUVESTINĖ 2'!$C$48</c:f>
              <c:strCache>
                <c:ptCount val="1"/>
                <c:pt idx="0">
                  <c:v>2024 m.</c:v>
                </c:pt>
              </c:strCache>
            </c:strRef>
          </c:tx>
          <c:spPr>
            <a:solidFill>
              <a:srgbClr val="A2B3D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'SUVESTINĖ 2'!$A$49:$A$51</c:f>
              <c:strCache>
                <c:ptCount val="3"/>
                <c:pt idx="0">
                  <c:v>VB (su dotacijomis)
(+412,5 arba 18,3%)</c:v>
                </c:pt>
                <c:pt idx="1">
                  <c:v>ES, RRF ir BF (-45,7 arba -17,7%)</c:v>
                </c:pt>
                <c:pt idx="2">
                  <c:v>Biudžetinių įstaigų pajamų įmokos
(-1,7 arba -28%)</c:v>
                </c:pt>
              </c:strCache>
            </c:strRef>
          </c:cat>
          <c:val>
            <c:numRef>
              <c:f>'SUVESTINĖ 2'!$C$49:$C$51</c:f>
              <c:numCache>
                <c:formatCode>#\ ##0.0\ _€</c:formatCode>
                <c:ptCount val="3"/>
                <c:pt idx="0">
                  <c:v>2661.277</c:v>
                </c:pt>
                <c:pt idx="1">
                  <c:v>213.12799999999999</c:v>
                </c:pt>
                <c:pt idx="2">
                  <c:v>4.4539999999999997</c:v>
                </c:pt>
              </c:numCache>
            </c:numRef>
          </c:val>
          <c:extLst>
            <c:ext xmlns:c16="http://schemas.microsoft.com/office/drawing/2014/chart" uri="{C3380CC4-5D6E-409C-BE32-E72D297353CC}">
              <c16:uniqueId val="{00000001-814D-4EEE-BD6D-1604CA2F200C}"/>
            </c:ext>
          </c:extLst>
        </c:ser>
        <c:dLbls>
          <c:showLegendKey val="0"/>
          <c:showVal val="0"/>
          <c:showCatName val="0"/>
          <c:showSerName val="0"/>
          <c:showPercent val="0"/>
          <c:showBubbleSize val="0"/>
        </c:dLbls>
        <c:gapWidth val="219"/>
        <c:overlap val="-27"/>
        <c:axId val="524901376"/>
        <c:axId val="524902624"/>
      </c:barChart>
      <c:catAx>
        <c:axId val="52490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t-LT"/>
          </a:p>
        </c:txPr>
        <c:crossAx val="524902624"/>
        <c:crosses val="autoZero"/>
        <c:auto val="1"/>
        <c:lblAlgn val="ctr"/>
        <c:lblOffset val="100"/>
        <c:noMultiLvlLbl val="0"/>
      </c:catAx>
      <c:valAx>
        <c:axId val="524902624"/>
        <c:scaling>
          <c:orientation val="minMax"/>
          <c:max val="2700"/>
          <c:min val="0"/>
        </c:scaling>
        <c:delete val="0"/>
        <c:axPos val="l"/>
        <c:majorGridlines>
          <c:spPr>
            <a:ln w="9525" cap="flat" cmpd="sng" algn="ctr">
              <a:solidFill>
                <a:schemeClr val="tx1">
                  <a:lumMod val="15000"/>
                  <a:lumOff val="85000"/>
                </a:schemeClr>
              </a:solidFill>
              <a:round/>
            </a:ln>
            <a:effectLst/>
          </c:spPr>
        </c:majorGridlines>
        <c:numFmt formatCode="#\ ##0.0\ 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t-LT"/>
          </a:p>
        </c:txPr>
        <c:crossAx val="52490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lt-LT"/>
        </a:p>
      </c:txPr>
    </c:legend>
    <c:plotVisOnly val="1"/>
    <c:dispBlanksAs val="gap"/>
    <c:showDLblsOverMax val="0"/>
  </c:chart>
  <c:spPr>
    <a:noFill/>
    <a:ln>
      <a:noFill/>
    </a:ln>
    <a:effectLst/>
  </c:spPr>
  <c:txPr>
    <a:bodyPr/>
    <a:lstStyle/>
    <a:p>
      <a:pPr>
        <a:defRPr sz="1600">
          <a:latin typeface="Calibri Light" panose="020F0302020204030204" pitchFamily="34" charset="0"/>
          <a:cs typeface="Calibri Light" panose="020F0302020204030204" pitchFamily="34" charset="0"/>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mn-cs"/>
              </a:defRPr>
            </a:pPr>
            <a:r>
              <a:rPr lang="en-US" b="1" dirty="0" err="1"/>
              <a:t>Mokytoj</a:t>
            </a:r>
            <a:r>
              <a:rPr lang="lt-LT" b="1" dirty="0"/>
              <a:t>ų VDU kitimo modeliavimas</a:t>
            </a:r>
          </a:p>
          <a:p>
            <a:pPr>
              <a:defRPr/>
            </a:pPr>
            <a:r>
              <a:rPr lang="en-US" dirty="0"/>
              <a:t>(</a:t>
            </a:r>
            <a:r>
              <a:rPr lang="en-US" dirty="0" err="1"/>
              <a:t>i</a:t>
            </a:r>
            <a:r>
              <a:rPr lang="lt-LT" dirty="0" err="1"/>
              <a:t>ki</a:t>
            </a:r>
            <a:r>
              <a:rPr lang="lt-LT" dirty="0"/>
              <a:t> 2024 metų pabaigos mokytojų vidutinis darbo užmokestis sudaro 130 proc. šalies vidutinio darbo užmokesčio, numatant tvarų darbo užmokesčio augimą po 2024 metų</a:t>
            </a:r>
            <a:r>
              <a:rPr lang="en-US" dirty="0"/>
              <a:t>)</a:t>
            </a:r>
            <a:endParaRPr lang="lt-LT"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mn-cs"/>
            </a:defRPr>
          </a:pPr>
          <a:endParaRPr lang="lt-LT"/>
        </a:p>
      </c:txPr>
    </c:title>
    <c:autoTitleDeleted val="0"/>
    <c:plotArea>
      <c:layout/>
      <c:barChart>
        <c:barDir val="col"/>
        <c:grouping val="clustered"/>
        <c:varyColors val="0"/>
        <c:ser>
          <c:idx val="0"/>
          <c:order val="0"/>
          <c:tx>
            <c:strRef>
              <c:f>'Duomenys skaidrėms DU kitimas'!$A$4</c:f>
              <c:strCache>
                <c:ptCount val="1"/>
                <c:pt idx="0">
                  <c:v>Mokytojų bruto VDU, Eur</c:v>
                </c:pt>
              </c:strCache>
            </c:strRef>
          </c:tx>
          <c:spPr>
            <a:solidFill>
              <a:srgbClr val="A2B3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'Duomenys skaidrėms DU kitimas'!$B$3:$L$3</c:f>
              <c:strCache>
                <c:ptCount val="11"/>
                <c:pt idx="0">
                  <c:v>2021</c:v>
                </c:pt>
                <c:pt idx="1">
                  <c:v>2022
(12,7%)</c:v>
                </c:pt>
                <c:pt idx="2">
                  <c:v>2023
(13%)</c:v>
                </c:pt>
                <c:pt idx="3">
                  <c:v>2024 sausis
(10%)
(+163,9)</c:v>
                </c:pt>
                <c:pt idx="4">
                  <c:v>2024 rugsėjis
(10%)
(+55,3)</c:v>
                </c:pt>
                <c:pt idx="5">
                  <c:v>2025
(5%)
(+201,2)</c:v>
                </c:pt>
                <c:pt idx="6">
                  <c:v>2026
(5%)
(+95,3)</c:v>
                </c:pt>
                <c:pt idx="7">
                  <c:v>2027
(5%)
(+100,1)</c:v>
                </c:pt>
                <c:pt idx="8">
                  <c:v>2028
(5%)
(+105)</c:v>
                </c:pt>
                <c:pt idx="9">
                  <c:v>2029
(5%)
(+110,3)</c:v>
                </c:pt>
                <c:pt idx="10">
                  <c:v>2030
(5%)
(+115,7)</c:v>
                </c:pt>
              </c:strCache>
            </c:strRef>
          </c:cat>
          <c:val>
            <c:numRef>
              <c:f>'Duomenys skaidrėms DU kitimas'!$B$4:$L$4</c:f>
              <c:numCache>
                <c:formatCode>#\ ##0\ _€</c:formatCode>
                <c:ptCount val="11"/>
                <c:pt idx="0">
                  <c:v>1811.4749999999999</c:v>
                </c:pt>
                <c:pt idx="1">
                  <c:v>2041.2</c:v>
                </c:pt>
                <c:pt idx="2">
                  <c:v>2307.3454143646409</c:v>
                </c:pt>
                <c:pt idx="3">
                  <c:v>2538.0799558011054</c:v>
                </c:pt>
                <c:pt idx="4">
                  <c:v>2791.8879513812162</c:v>
                </c:pt>
                <c:pt idx="5">
                  <c:v>2930.3189533716973</c:v>
                </c:pt>
                <c:pt idx="6">
                  <c:v>3076.0701972049242</c:v>
                </c:pt>
                <c:pt idx="7">
                  <c:v>3229.0709675971921</c:v>
                </c:pt>
                <c:pt idx="8">
                  <c:v>3389.6818490207038</c:v>
                </c:pt>
                <c:pt idx="9">
                  <c:v>3558.281361072186</c:v>
                </c:pt>
                <c:pt idx="10">
                  <c:v>3735.2668505487204</c:v>
                </c:pt>
              </c:numCache>
            </c:numRef>
          </c:val>
          <c:extLst>
            <c:ext xmlns:c16="http://schemas.microsoft.com/office/drawing/2014/chart" uri="{C3380CC4-5D6E-409C-BE32-E72D297353CC}">
              <c16:uniqueId val="{00000000-1CE3-4879-8C55-F0028D9C4C79}"/>
            </c:ext>
          </c:extLst>
        </c:ser>
        <c:ser>
          <c:idx val="1"/>
          <c:order val="1"/>
          <c:tx>
            <c:strRef>
              <c:f>'Duomenys skaidrėms DU kitimas'!$A$5</c:f>
              <c:strCache>
                <c:ptCount val="1"/>
                <c:pt idx="0">
                  <c:v>Šalies bruto VDU, Eur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'Duomenys skaidrėms DU kitimas'!$B$3:$L$3</c:f>
              <c:strCache>
                <c:ptCount val="11"/>
                <c:pt idx="0">
                  <c:v>2021</c:v>
                </c:pt>
                <c:pt idx="1">
                  <c:v>2022
(12,7%)</c:v>
                </c:pt>
                <c:pt idx="2">
                  <c:v>2023
(13%)</c:v>
                </c:pt>
                <c:pt idx="3">
                  <c:v>2024 sausis
(10%)
(+163,9)</c:v>
                </c:pt>
                <c:pt idx="4">
                  <c:v>2024 rugsėjis
(10%)
(+55,3)</c:v>
                </c:pt>
                <c:pt idx="5">
                  <c:v>2025
(5%)
(+201,2)</c:v>
                </c:pt>
                <c:pt idx="6">
                  <c:v>2026
(5%)
(+95,3)</c:v>
                </c:pt>
                <c:pt idx="7">
                  <c:v>2027
(5%)
(+100,1)</c:v>
                </c:pt>
                <c:pt idx="8">
                  <c:v>2028
(5%)
(+105)</c:v>
                </c:pt>
                <c:pt idx="9">
                  <c:v>2029
(5%)
(+110,3)</c:v>
                </c:pt>
                <c:pt idx="10">
                  <c:v>2030
(5%)
(+115,7)</c:v>
                </c:pt>
              </c:strCache>
            </c:strRef>
          </c:cat>
          <c:val>
            <c:numRef>
              <c:f>'Duomenys skaidrėms DU kitimas'!$B$5:$L$5</c:f>
              <c:numCache>
                <c:formatCode>#\ ##0\ _€</c:formatCode>
                <c:ptCount val="11"/>
                <c:pt idx="0">
                  <c:v>1579.4</c:v>
                </c:pt>
                <c:pt idx="1">
                  <c:v>1789</c:v>
                </c:pt>
                <c:pt idx="2">
                  <c:v>2005.5</c:v>
                </c:pt>
                <c:pt idx="3">
                  <c:v>2135.8000000000002</c:v>
                </c:pt>
                <c:pt idx="4">
                  <c:v>2135.8000000000002</c:v>
                </c:pt>
                <c:pt idx="5">
                  <c:v>2241.6999999999998</c:v>
                </c:pt>
                <c:pt idx="6">
                  <c:v>2353.1999999999998</c:v>
                </c:pt>
                <c:pt idx="7">
                  <c:v>2470.2459026631568</c:v>
                </c:pt>
                <c:pt idx="8">
                  <c:v>2593.1135558491055</c:v>
                </c:pt>
                <c:pt idx="9">
                  <c:v>2722.0925278244699</c:v>
                </c:pt>
                <c:pt idx="10">
                  <c:v>2857.4867897026998</c:v>
                </c:pt>
              </c:numCache>
            </c:numRef>
          </c:val>
          <c:extLst>
            <c:ext xmlns:c16="http://schemas.microsoft.com/office/drawing/2014/chart" uri="{C3380CC4-5D6E-409C-BE32-E72D297353CC}">
              <c16:uniqueId val="{00000001-1CE3-4879-8C55-F0028D9C4C79}"/>
            </c:ext>
          </c:extLst>
        </c:ser>
        <c:dLbls>
          <c:showLegendKey val="0"/>
          <c:showVal val="0"/>
          <c:showCatName val="0"/>
          <c:showSerName val="0"/>
          <c:showPercent val="0"/>
          <c:showBubbleSize val="0"/>
        </c:dLbls>
        <c:gapWidth val="219"/>
        <c:overlap val="-27"/>
        <c:axId val="287363120"/>
        <c:axId val="287363952"/>
      </c:barChart>
      <c:lineChart>
        <c:grouping val="standard"/>
        <c:varyColors val="0"/>
        <c:ser>
          <c:idx val="2"/>
          <c:order val="2"/>
          <c:tx>
            <c:strRef>
              <c:f>'Duomenys skaidrėms DU kitimas'!$A$6</c:f>
              <c:strCache>
                <c:ptCount val="1"/>
                <c:pt idx="0">
                  <c:v>Mokytojų bruto VDU santykis su šalies bruto VDU, proc.</c:v>
                </c:pt>
              </c:strCache>
            </c:strRef>
          </c:tx>
          <c:spPr>
            <a:ln w="28575" cap="rnd">
              <a:solidFill>
                <a:srgbClr val="FFC000"/>
              </a:solidFill>
              <a:round/>
            </a:ln>
            <a:effectLst/>
          </c:spPr>
          <c:marker>
            <c:symbol val="circle"/>
            <c:size val="5"/>
            <c:spPr>
              <a:solidFill>
                <a:schemeClr val="accent3"/>
              </a:solidFill>
              <a:ln w="9525">
                <a:solidFill>
                  <a:srgbClr val="FFC000"/>
                </a:solidFill>
              </a:ln>
              <a:effectLst/>
            </c:spPr>
          </c:marker>
          <c:dLbls>
            <c:dLbl>
              <c:idx val="4"/>
              <c:spPr>
                <a:solidFill>
                  <a:srgbClr val="C8DED7"/>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j-lt"/>
                      <a:ea typeface="+mn-ea"/>
                      <a:cs typeface="+mn-cs"/>
                    </a:defRPr>
                  </a:pPr>
                  <a:endParaRPr lang="lt-LT"/>
                </a:p>
              </c:txPr>
              <c:dLblPos val="t"/>
              <c:showLegendKey val="0"/>
              <c:showVal val="1"/>
              <c:showCatName val="0"/>
              <c:showSerName val="0"/>
              <c:showPercent val="0"/>
              <c:showBubbleSize val="0"/>
              <c:extLst>
                <c:ext xmlns:c16="http://schemas.microsoft.com/office/drawing/2014/chart" uri="{C3380CC4-5D6E-409C-BE32-E72D297353CC}">
                  <c16:uniqueId val="{00000002-1CE3-4879-8C55-F0028D9C4C7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'Duomenys skaidrėms DU kitimas'!$B$3:$L$3</c:f>
              <c:strCache>
                <c:ptCount val="11"/>
                <c:pt idx="0">
                  <c:v>2021</c:v>
                </c:pt>
                <c:pt idx="1">
                  <c:v>2022
(12,7%)</c:v>
                </c:pt>
                <c:pt idx="2">
                  <c:v>2023
(13%)</c:v>
                </c:pt>
                <c:pt idx="3">
                  <c:v>2024 sausis
(10%)
(+163,9)</c:v>
                </c:pt>
                <c:pt idx="4">
                  <c:v>2024 rugsėjis
(10%)
(+55,3)</c:v>
                </c:pt>
                <c:pt idx="5">
                  <c:v>2025
(5%)
(+201,2)</c:v>
                </c:pt>
                <c:pt idx="6">
                  <c:v>2026
(5%)
(+95,3)</c:v>
                </c:pt>
                <c:pt idx="7">
                  <c:v>2027
(5%)
(+100,1)</c:v>
                </c:pt>
                <c:pt idx="8">
                  <c:v>2028
(5%)
(+105)</c:v>
                </c:pt>
                <c:pt idx="9">
                  <c:v>2029
(5%)
(+110,3)</c:v>
                </c:pt>
                <c:pt idx="10">
                  <c:v>2030
(5%)
(+115,7)</c:v>
                </c:pt>
              </c:strCache>
            </c:strRef>
          </c:cat>
          <c:val>
            <c:numRef>
              <c:f>'Duomenys skaidrėms DU kitimas'!$B$6:$L$6</c:f>
              <c:numCache>
                <c:formatCode>0.0</c:formatCode>
                <c:ptCount val="11"/>
                <c:pt idx="0">
                  <c:v>114.69387109028743</c:v>
                </c:pt>
                <c:pt idx="1">
                  <c:v>114.09726103968698</c:v>
                </c:pt>
                <c:pt idx="2">
                  <c:v>115.05088079604293</c:v>
                </c:pt>
                <c:pt idx="3">
                  <c:v>118.83509484975679</c:v>
                </c:pt>
                <c:pt idx="4">
                  <c:v>130.71860433473245</c:v>
                </c:pt>
                <c:pt idx="5">
                  <c:v>130.71860433473245</c:v>
                </c:pt>
                <c:pt idx="6">
                  <c:v>130.71860433473245</c:v>
                </c:pt>
                <c:pt idx="7">
                  <c:v>130.71860433473245</c:v>
                </c:pt>
                <c:pt idx="8">
                  <c:v>130.71860433473245</c:v>
                </c:pt>
                <c:pt idx="9">
                  <c:v>130.71860433473245</c:v>
                </c:pt>
                <c:pt idx="10">
                  <c:v>130.71860433473245</c:v>
                </c:pt>
              </c:numCache>
            </c:numRef>
          </c:val>
          <c:smooth val="0"/>
          <c:extLst>
            <c:ext xmlns:c16="http://schemas.microsoft.com/office/drawing/2014/chart" uri="{C3380CC4-5D6E-409C-BE32-E72D297353CC}">
              <c16:uniqueId val="{00000003-1CE3-4879-8C55-F0028D9C4C79}"/>
            </c:ext>
          </c:extLst>
        </c:ser>
        <c:dLbls>
          <c:showLegendKey val="0"/>
          <c:showVal val="0"/>
          <c:showCatName val="0"/>
          <c:showSerName val="0"/>
          <c:showPercent val="0"/>
          <c:showBubbleSize val="0"/>
        </c:dLbls>
        <c:marker val="1"/>
        <c:smooth val="0"/>
        <c:axId val="498499360"/>
        <c:axId val="498513504"/>
      </c:lineChart>
      <c:catAx>
        <c:axId val="28736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lt-LT"/>
          </a:p>
        </c:txPr>
        <c:crossAx val="287363952"/>
        <c:crosses val="autoZero"/>
        <c:auto val="1"/>
        <c:lblAlgn val="ctr"/>
        <c:lblOffset val="100"/>
        <c:noMultiLvlLbl val="0"/>
      </c:catAx>
      <c:valAx>
        <c:axId val="287363952"/>
        <c:scaling>
          <c:orientation val="minMax"/>
          <c:max val="4500"/>
        </c:scaling>
        <c:delete val="0"/>
        <c:axPos val="l"/>
        <c:majorGridlines>
          <c:spPr>
            <a:ln w="9525" cap="flat" cmpd="sng" algn="ctr">
              <a:solidFill>
                <a:schemeClr val="tx1">
                  <a:lumMod val="15000"/>
                  <a:lumOff val="85000"/>
                </a:schemeClr>
              </a:solidFill>
              <a:round/>
            </a:ln>
            <a:effectLst/>
          </c:spPr>
        </c:majorGridlines>
        <c:numFmt formatCode="#\ ##0\ 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lt-LT"/>
          </a:p>
        </c:txPr>
        <c:crossAx val="287363120"/>
        <c:crosses val="autoZero"/>
        <c:crossBetween val="between"/>
      </c:valAx>
      <c:valAx>
        <c:axId val="498513504"/>
        <c:scaling>
          <c:orientation val="minMax"/>
          <c:min val="0"/>
        </c:scaling>
        <c:delete val="0"/>
        <c:axPos val="r"/>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lt-LT"/>
          </a:p>
        </c:txPr>
        <c:crossAx val="498499360"/>
        <c:crosses val="max"/>
        <c:crossBetween val="between"/>
      </c:valAx>
      <c:catAx>
        <c:axId val="498499360"/>
        <c:scaling>
          <c:orientation val="minMax"/>
        </c:scaling>
        <c:delete val="1"/>
        <c:axPos val="b"/>
        <c:numFmt formatCode="General" sourceLinked="1"/>
        <c:majorTickMark val="out"/>
        <c:minorTickMark val="none"/>
        <c:tickLblPos val="nextTo"/>
        <c:crossAx val="4985135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j-lt"/>
        </a:defRPr>
      </a:pPr>
      <a:endParaRPr lang="lt-LT"/>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mn-cs"/>
              </a:defRPr>
            </a:pPr>
            <a:r>
              <a:rPr lang="lt-LT" b="1" dirty="0"/>
              <a:t>Dėstytojų ir mokslo darbuotojų VDU kitimo modeliavimas</a:t>
            </a:r>
          </a:p>
          <a:p>
            <a:pPr>
              <a:defRPr/>
            </a:pPr>
            <a:r>
              <a:rPr lang="en-US" dirty="0"/>
              <a:t>(</a:t>
            </a:r>
            <a:r>
              <a:rPr lang="en-US" dirty="0" err="1"/>
              <a:t>i</a:t>
            </a:r>
            <a:r>
              <a:rPr lang="lt-LT" dirty="0" err="1"/>
              <a:t>ki</a:t>
            </a:r>
            <a:r>
              <a:rPr lang="lt-LT" dirty="0"/>
              <a:t> 2024 metų pabaigos dėstytojų, mokslo darbuotojų ir kitų tyrėjų vidutinis darbo užmokestis sudaro 150 proc. vidutinio šalies darbo užmokesčio, numatant tvarų darbo užmokesčio augimą po 2024 metų</a:t>
            </a:r>
            <a:r>
              <a:rPr lang="en-US" dirty="0"/>
              <a:t>)</a:t>
            </a:r>
            <a:endParaRPr lang="lt-LT"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mn-cs"/>
            </a:defRPr>
          </a:pPr>
          <a:endParaRPr lang="lt-LT"/>
        </a:p>
      </c:txPr>
    </c:title>
    <c:autoTitleDeleted val="0"/>
    <c:plotArea>
      <c:layout/>
      <c:barChart>
        <c:barDir val="col"/>
        <c:grouping val="clustered"/>
        <c:varyColors val="0"/>
        <c:ser>
          <c:idx val="0"/>
          <c:order val="0"/>
          <c:tx>
            <c:strRef>
              <c:f>'Duomenys skaidrėms DU kitimas'!$A$12</c:f>
              <c:strCache>
                <c:ptCount val="1"/>
                <c:pt idx="0">
                  <c:v>Dėstytojų, mokslininkų bruto VDU, Eur</c:v>
                </c:pt>
              </c:strCache>
            </c:strRef>
          </c:tx>
          <c:spPr>
            <a:solidFill>
              <a:srgbClr val="A2B3D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'Duomenys skaidrėms DU kitimas'!$B$11:$L$11</c:f>
              <c:strCache>
                <c:ptCount val="11"/>
                <c:pt idx="0">
                  <c:v>2021</c:v>
                </c:pt>
                <c:pt idx="1">
                  <c:v>2022
(12,1%)</c:v>
                </c:pt>
                <c:pt idx="2">
                  <c:v>2023
(10,4%)</c:v>
                </c:pt>
                <c:pt idx="3">
                  <c:v>2024 sausis (10%)
(+50,1)</c:v>
                </c:pt>
                <c:pt idx="4">
                  <c:v>2024 rugsėjis (18,7%)
(+34,3)</c:v>
                </c:pt>
                <c:pt idx="5">
                  <c:v>2025
(5%)
(+101,1)</c:v>
                </c:pt>
                <c:pt idx="6">
                  <c:v>2026
(5%)
(+34,1)</c:v>
                </c:pt>
                <c:pt idx="7">
                  <c:v>2027
(5%)
(+35,8)</c:v>
                </c:pt>
                <c:pt idx="8">
                  <c:v>2028
(5%)
(+37,6)</c:v>
                </c:pt>
                <c:pt idx="9">
                  <c:v>2029
(5%)
(+39,5)</c:v>
                </c:pt>
                <c:pt idx="10">
                  <c:v>2030
(5%)
(+41,5)</c:v>
                </c:pt>
              </c:strCache>
            </c:strRef>
          </c:cat>
          <c:val>
            <c:numRef>
              <c:f>'Duomenys skaidrėms DU kitimas'!$B$12:$L$12</c:f>
              <c:numCache>
                <c:formatCode>#\ ##0\ _€</c:formatCode>
                <c:ptCount val="11"/>
                <c:pt idx="0">
                  <c:v>1985.8316256424127</c:v>
                </c:pt>
                <c:pt idx="1">
                  <c:v>2226.5281772439544</c:v>
                </c:pt>
                <c:pt idx="2">
                  <c:v>2457.753128450739</c:v>
                </c:pt>
                <c:pt idx="3">
                  <c:v>2703.5284412958131</c:v>
                </c:pt>
                <c:pt idx="4">
                  <c:v>3209.0882598181302</c:v>
                </c:pt>
                <c:pt idx="5">
                  <c:v>3368.2054274905431</c:v>
                </c:pt>
                <c:pt idx="6">
                  <c:v>3535.7367230096561</c:v>
                </c:pt>
                <c:pt idx="7">
                  <c:v>3711.6008638918324</c:v>
                </c:pt>
                <c:pt idx="8">
                  <c:v>3896.2123178437164</c:v>
                </c:pt>
                <c:pt idx="9">
                  <c:v>4090.0061677966864</c:v>
                </c:pt>
                <c:pt idx="10">
                  <c:v>4293.439137288291</c:v>
                </c:pt>
              </c:numCache>
            </c:numRef>
          </c:val>
          <c:extLst>
            <c:ext xmlns:c16="http://schemas.microsoft.com/office/drawing/2014/chart" uri="{C3380CC4-5D6E-409C-BE32-E72D297353CC}">
              <c16:uniqueId val="{00000000-BDF4-4F4C-974A-5BCED497E735}"/>
            </c:ext>
          </c:extLst>
        </c:ser>
        <c:ser>
          <c:idx val="1"/>
          <c:order val="1"/>
          <c:tx>
            <c:strRef>
              <c:f>'Duomenys skaidrėms DU kitimas'!$A$13</c:f>
              <c:strCache>
                <c:ptCount val="1"/>
                <c:pt idx="0">
                  <c:v>Šalies bruto VDU, Eur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'Duomenys skaidrėms DU kitimas'!$B$11:$L$11</c:f>
              <c:strCache>
                <c:ptCount val="11"/>
                <c:pt idx="0">
                  <c:v>2021</c:v>
                </c:pt>
                <c:pt idx="1">
                  <c:v>2022
(12,1%)</c:v>
                </c:pt>
                <c:pt idx="2">
                  <c:v>2023
(10,4%)</c:v>
                </c:pt>
                <c:pt idx="3">
                  <c:v>2024 sausis (10%)
(+50,1)</c:v>
                </c:pt>
                <c:pt idx="4">
                  <c:v>2024 rugsėjis (18,7%)
(+34,3)</c:v>
                </c:pt>
                <c:pt idx="5">
                  <c:v>2025
(5%)
(+101,1)</c:v>
                </c:pt>
                <c:pt idx="6">
                  <c:v>2026
(5%)
(+34,1)</c:v>
                </c:pt>
                <c:pt idx="7">
                  <c:v>2027
(5%)
(+35,8)</c:v>
                </c:pt>
                <c:pt idx="8">
                  <c:v>2028
(5%)
(+37,6)</c:v>
                </c:pt>
                <c:pt idx="9">
                  <c:v>2029
(5%)
(+39,5)</c:v>
                </c:pt>
                <c:pt idx="10">
                  <c:v>2030
(5%)
(+41,5)</c:v>
                </c:pt>
              </c:strCache>
            </c:strRef>
          </c:cat>
          <c:val>
            <c:numRef>
              <c:f>'Duomenys skaidrėms DU kitimas'!$B$13:$L$13</c:f>
              <c:numCache>
                <c:formatCode>#\ ##0.0\ _€</c:formatCode>
                <c:ptCount val="11"/>
                <c:pt idx="0">
                  <c:v>1579.4</c:v>
                </c:pt>
                <c:pt idx="1">
                  <c:v>1789</c:v>
                </c:pt>
                <c:pt idx="2">
                  <c:v>2005.5</c:v>
                </c:pt>
                <c:pt idx="3">
                  <c:v>2135.8000000000002</c:v>
                </c:pt>
                <c:pt idx="4">
                  <c:v>2135.8000000000002</c:v>
                </c:pt>
                <c:pt idx="5">
                  <c:v>2241.6999999999998</c:v>
                </c:pt>
                <c:pt idx="6">
                  <c:v>2353.1999999999998</c:v>
                </c:pt>
                <c:pt idx="7">
                  <c:v>2470.2459026631568</c:v>
                </c:pt>
                <c:pt idx="8">
                  <c:v>2593.1135558491055</c:v>
                </c:pt>
                <c:pt idx="9">
                  <c:v>2722.0925278244699</c:v>
                </c:pt>
                <c:pt idx="10">
                  <c:v>2857.4867897026998</c:v>
                </c:pt>
              </c:numCache>
            </c:numRef>
          </c:val>
          <c:extLst>
            <c:ext xmlns:c16="http://schemas.microsoft.com/office/drawing/2014/chart" uri="{C3380CC4-5D6E-409C-BE32-E72D297353CC}">
              <c16:uniqueId val="{00000001-BDF4-4F4C-974A-5BCED497E735}"/>
            </c:ext>
          </c:extLst>
        </c:ser>
        <c:dLbls>
          <c:showLegendKey val="0"/>
          <c:showVal val="0"/>
          <c:showCatName val="0"/>
          <c:showSerName val="0"/>
          <c:showPercent val="0"/>
          <c:showBubbleSize val="0"/>
        </c:dLbls>
        <c:gapWidth val="219"/>
        <c:overlap val="-27"/>
        <c:axId val="611016112"/>
        <c:axId val="611019024"/>
      </c:barChart>
      <c:lineChart>
        <c:grouping val="standard"/>
        <c:varyColors val="0"/>
        <c:ser>
          <c:idx val="2"/>
          <c:order val="2"/>
          <c:tx>
            <c:strRef>
              <c:f>'Duomenys skaidrėms DU kitimas'!$A$14</c:f>
              <c:strCache>
                <c:ptCount val="1"/>
                <c:pt idx="0">
                  <c:v>Dėstytijų, mokslininkų bruto VDU santykis su šalies bruto VDU, proc.</c:v>
                </c:pt>
              </c:strCache>
            </c:strRef>
          </c:tx>
          <c:spPr>
            <a:ln w="28575" cap="rnd">
              <a:solidFill>
                <a:srgbClr val="FFC000"/>
              </a:solidFill>
              <a:round/>
            </a:ln>
            <a:effectLst/>
          </c:spPr>
          <c:marker>
            <c:symbol val="circle"/>
            <c:size val="5"/>
            <c:spPr>
              <a:solidFill>
                <a:schemeClr val="accent3"/>
              </a:solidFill>
              <a:ln w="9525">
                <a:solidFill>
                  <a:srgbClr val="FFC000"/>
                </a:solidFill>
              </a:ln>
              <a:effectLst/>
            </c:spPr>
          </c:marker>
          <c:dLbls>
            <c:dLbl>
              <c:idx val="4"/>
              <c:spPr>
                <a:solidFill>
                  <a:srgbClr val="C8DED7"/>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j-lt"/>
                      <a:ea typeface="+mn-ea"/>
                      <a:cs typeface="+mn-cs"/>
                    </a:defRPr>
                  </a:pPr>
                  <a:endParaRPr lang="lt-LT"/>
                </a:p>
              </c:txPr>
              <c:dLblPos val="t"/>
              <c:showLegendKey val="0"/>
              <c:showVal val="1"/>
              <c:showCatName val="0"/>
              <c:showSerName val="0"/>
              <c:showPercent val="0"/>
              <c:showBubbleSize val="0"/>
              <c:extLst>
                <c:ext xmlns:c16="http://schemas.microsoft.com/office/drawing/2014/chart" uri="{C3380CC4-5D6E-409C-BE32-E72D297353CC}">
                  <c16:uniqueId val="{00000002-BDF4-4F4C-974A-5BCED497E73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'Duomenys skaidrėms DU kitimas'!$B$11:$L$11</c:f>
              <c:strCache>
                <c:ptCount val="11"/>
                <c:pt idx="0">
                  <c:v>2021</c:v>
                </c:pt>
                <c:pt idx="1">
                  <c:v>2022
(12,1%)</c:v>
                </c:pt>
                <c:pt idx="2">
                  <c:v>2023
(10,4%)</c:v>
                </c:pt>
                <c:pt idx="3">
                  <c:v>2024 sausis (10%)
(+50,1)</c:v>
                </c:pt>
                <c:pt idx="4">
                  <c:v>2024 rugsėjis (18,7%)
(+34,3)</c:v>
                </c:pt>
                <c:pt idx="5">
                  <c:v>2025
(5%)
(+101,1)</c:v>
                </c:pt>
                <c:pt idx="6">
                  <c:v>2026
(5%)
(+34,1)</c:v>
                </c:pt>
                <c:pt idx="7">
                  <c:v>2027
(5%)
(+35,8)</c:v>
                </c:pt>
                <c:pt idx="8">
                  <c:v>2028
(5%)
(+37,6)</c:v>
                </c:pt>
                <c:pt idx="9">
                  <c:v>2029
(5%)
(+39,5)</c:v>
                </c:pt>
                <c:pt idx="10">
                  <c:v>2030
(5%)
(+41,5)</c:v>
                </c:pt>
              </c:strCache>
            </c:strRef>
          </c:cat>
          <c:val>
            <c:numRef>
              <c:f>'Duomenys skaidrėms DU kitimas'!$B$14:$L$14</c:f>
              <c:numCache>
                <c:formatCode>0.0</c:formatCode>
                <c:ptCount val="11"/>
                <c:pt idx="0">
                  <c:v>125.73329274676539</c:v>
                </c:pt>
                <c:pt idx="1">
                  <c:v>124.45657782246811</c:v>
                </c:pt>
                <c:pt idx="2">
                  <c:v>122.55064215660629</c:v>
                </c:pt>
                <c:pt idx="3">
                  <c:v>126.58153578498982</c:v>
                </c:pt>
                <c:pt idx="4" formatCode="0">
                  <c:v>150.25228297678294</c:v>
                </c:pt>
                <c:pt idx="5" formatCode="0">
                  <c:v>150.25228297678294</c:v>
                </c:pt>
                <c:pt idx="6" formatCode="0">
                  <c:v>150.25228297678294</c:v>
                </c:pt>
                <c:pt idx="7" formatCode="0">
                  <c:v>150.25228297678294</c:v>
                </c:pt>
                <c:pt idx="8" formatCode="0">
                  <c:v>150.25228297678294</c:v>
                </c:pt>
                <c:pt idx="9" formatCode="0">
                  <c:v>150.25228297678294</c:v>
                </c:pt>
                <c:pt idx="10" formatCode="0">
                  <c:v>150.25228297678294</c:v>
                </c:pt>
              </c:numCache>
            </c:numRef>
          </c:val>
          <c:smooth val="0"/>
          <c:extLst>
            <c:ext xmlns:c16="http://schemas.microsoft.com/office/drawing/2014/chart" uri="{C3380CC4-5D6E-409C-BE32-E72D297353CC}">
              <c16:uniqueId val="{00000003-BDF4-4F4C-974A-5BCED497E735}"/>
            </c:ext>
          </c:extLst>
        </c:ser>
        <c:dLbls>
          <c:showLegendKey val="0"/>
          <c:showVal val="0"/>
          <c:showCatName val="0"/>
          <c:showSerName val="0"/>
          <c:showPercent val="0"/>
          <c:showBubbleSize val="0"/>
        </c:dLbls>
        <c:marker val="1"/>
        <c:smooth val="0"/>
        <c:axId val="498540544"/>
        <c:axId val="498525152"/>
      </c:lineChart>
      <c:catAx>
        <c:axId val="61101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lt-LT"/>
          </a:p>
        </c:txPr>
        <c:crossAx val="611019024"/>
        <c:crosses val="autoZero"/>
        <c:auto val="1"/>
        <c:lblAlgn val="ctr"/>
        <c:lblOffset val="100"/>
        <c:noMultiLvlLbl val="0"/>
      </c:catAx>
      <c:valAx>
        <c:axId val="611019024"/>
        <c:scaling>
          <c:orientation val="minMax"/>
        </c:scaling>
        <c:delete val="0"/>
        <c:axPos val="l"/>
        <c:majorGridlines>
          <c:spPr>
            <a:ln w="9525" cap="flat" cmpd="sng" algn="ctr">
              <a:solidFill>
                <a:schemeClr val="tx1">
                  <a:lumMod val="15000"/>
                  <a:lumOff val="85000"/>
                </a:schemeClr>
              </a:solidFill>
              <a:round/>
            </a:ln>
            <a:effectLst/>
          </c:spPr>
        </c:majorGridlines>
        <c:numFmt formatCode="#\ ##0\ 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lt-LT"/>
          </a:p>
        </c:txPr>
        <c:crossAx val="611016112"/>
        <c:crosses val="autoZero"/>
        <c:crossBetween val="between"/>
      </c:valAx>
      <c:valAx>
        <c:axId val="49852515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lt-LT"/>
          </a:p>
        </c:txPr>
        <c:crossAx val="498540544"/>
        <c:crosses val="max"/>
        <c:crossBetween val="between"/>
      </c:valAx>
      <c:catAx>
        <c:axId val="498540544"/>
        <c:scaling>
          <c:orientation val="minMax"/>
        </c:scaling>
        <c:delete val="1"/>
        <c:axPos val="b"/>
        <c:numFmt formatCode="General" sourceLinked="1"/>
        <c:majorTickMark val="out"/>
        <c:minorTickMark val="none"/>
        <c:tickLblPos val="nextTo"/>
        <c:crossAx val="498525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j-lt"/>
        </a:defRPr>
      </a:pPr>
      <a:endParaRPr lang="lt-LT"/>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mn-cs"/>
              </a:defRPr>
            </a:pPr>
            <a:r>
              <a:rPr lang="en-US" sz="1440" b="1"/>
              <a:t>VB</a:t>
            </a:r>
            <a:r>
              <a:rPr lang="lt-LT" sz="1440" b="1"/>
              <a:t> lėšų poreikis MTEP rodikliui pasiekti, mln. Eur</a:t>
            </a:r>
            <a:endParaRPr lang="en-US" sz="1440" b="1"/>
          </a:p>
          <a:p>
            <a:pPr>
              <a:defRPr sz="1440"/>
            </a:pPr>
            <a:r>
              <a:rPr lang="en-US" sz="1440"/>
              <a:t>(</a:t>
            </a:r>
            <a:r>
              <a:rPr lang="lt-LT" sz="1440"/>
              <a:t>2030 metų pabaigoje valstybės biudžeto asignavimai MTEP veiklai aukštajame moksle ir valdžios sektoriuje siekia ne mažiau kaip 1 proc. BVP</a:t>
            </a:r>
            <a:r>
              <a:rPr lang="en-US" sz="1440"/>
              <a:t>)</a:t>
            </a:r>
            <a:endParaRPr lang="lt-LT" sz="144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mn-cs"/>
            </a:defRPr>
          </a:pPr>
          <a:endParaRPr lang="lt-LT"/>
        </a:p>
      </c:txPr>
    </c:title>
    <c:autoTitleDeleted val="0"/>
    <c:plotArea>
      <c:layout/>
      <c:barChart>
        <c:barDir val="col"/>
        <c:grouping val="stacked"/>
        <c:varyColors val="0"/>
        <c:ser>
          <c:idx val="2"/>
          <c:order val="1"/>
          <c:tx>
            <c:strRef>
              <c:f>'Info MTEP grafikams'!$A$7</c:f>
              <c:strCache>
                <c:ptCount val="1"/>
                <c:pt idx="0">
                  <c:v>Pasiektas finansavimas, mln. Eur</c:v>
                </c:pt>
              </c:strCache>
            </c:strRef>
          </c:tx>
          <c:spPr>
            <a:solidFill>
              <a:srgbClr val="A2B3D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 MTEP grafikams'!$B$5:$K$5</c:f>
              <c:strCache>
                <c:ptCount val="10"/>
                <c:pt idx="0">
                  <c:v>2021</c:v>
                </c:pt>
                <c:pt idx="1">
                  <c:v>2022</c:v>
                </c:pt>
                <c:pt idx="2">
                  <c:v>2023</c:v>
                </c:pt>
                <c:pt idx="3">
                  <c:v>2024
(345,6)</c:v>
                </c:pt>
                <c:pt idx="4">
                  <c:v>2025
(436,8)</c:v>
                </c:pt>
                <c:pt idx="5">
                  <c:v>2026
(536,3)</c:v>
                </c:pt>
                <c:pt idx="6">
                  <c:v>2027
(645)</c:v>
                </c:pt>
                <c:pt idx="7">
                  <c:v>2028
(763,8)</c:v>
                </c:pt>
                <c:pt idx="8">
                  <c:v>2029
(893,2)</c:v>
                </c:pt>
                <c:pt idx="9">
                  <c:v>2030
(1034,1)</c:v>
                </c:pt>
              </c:strCache>
            </c:strRef>
          </c:cat>
          <c:val>
            <c:numRef>
              <c:f>'Info MTEP grafikams'!$B$7:$K$7</c:f>
              <c:numCache>
                <c:formatCode>0.0</c:formatCode>
                <c:ptCount val="10"/>
                <c:pt idx="0">
                  <c:v>159.22040000000001</c:v>
                </c:pt>
                <c:pt idx="1">
                  <c:v>206.13300000000001</c:v>
                </c:pt>
                <c:pt idx="2">
                  <c:v>268.89999999999998</c:v>
                </c:pt>
                <c:pt idx="3">
                  <c:v>345.6</c:v>
                </c:pt>
                <c:pt idx="4">
                  <c:v>436.77177068264854</c:v>
                </c:pt>
                <c:pt idx="5">
                  <c:v>536.26489514459388</c:v>
                </c:pt>
                <c:pt idx="6">
                  <c:v>645.02489030057063</c:v>
                </c:pt>
                <c:pt idx="7">
                  <c:v>763.7518123703187</c:v>
                </c:pt>
                <c:pt idx="8">
                  <c:v>893.19374825328964</c:v>
                </c:pt>
                <c:pt idx="9">
                  <c:v>1034.1499327315892</c:v>
                </c:pt>
              </c:numCache>
            </c:numRef>
          </c:val>
          <c:extLst>
            <c:ext xmlns:c16="http://schemas.microsoft.com/office/drawing/2014/chart" uri="{C3380CC4-5D6E-409C-BE32-E72D297353CC}">
              <c16:uniqueId val="{00000000-9CE0-4C0D-929C-44442A3743A7}"/>
            </c:ext>
          </c:extLst>
        </c:ser>
        <c:ser>
          <c:idx val="1"/>
          <c:order val="2"/>
          <c:tx>
            <c:strRef>
              <c:f>'Info MTEP grafikams'!$A$8</c:f>
              <c:strCache>
                <c:ptCount val="1"/>
                <c:pt idx="0">
                  <c:v>Papildomos VB lėšos, mln. Eur</c:v>
                </c:pt>
              </c:strCache>
            </c:strRef>
          </c:tx>
          <c:spPr>
            <a:solidFill>
              <a:srgbClr val="FFD65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 MTEP grafikams'!$B$5:$K$5</c:f>
              <c:strCache>
                <c:ptCount val="10"/>
                <c:pt idx="0">
                  <c:v>2021</c:v>
                </c:pt>
                <c:pt idx="1">
                  <c:v>2022</c:v>
                </c:pt>
                <c:pt idx="2">
                  <c:v>2023</c:v>
                </c:pt>
                <c:pt idx="3">
                  <c:v>2024
(345,6)</c:v>
                </c:pt>
                <c:pt idx="4">
                  <c:v>2025
(436,8)</c:v>
                </c:pt>
                <c:pt idx="5">
                  <c:v>2026
(536,3)</c:v>
                </c:pt>
                <c:pt idx="6">
                  <c:v>2027
(645)</c:v>
                </c:pt>
                <c:pt idx="7">
                  <c:v>2028
(763,8)</c:v>
                </c:pt>
                <c:pt idx="8">
                  <c:v>2029
(893,2)</c:v>
                </c:pt>
                <c:pt idx="9">
                  <c:v>2030
(1034,1)</c:v>
                </c:pt>
              </c:strCache>
            </c:strRef>
          </c:cat>
          <c:val>
            <c:numRef>
              <c:f>'Info MTEP grafikams'!$B$8:$K$8</c:f>
              <c:numCache>
                <c:formatCode>General</c:formatCode>
                <c:ptCount val="10"/>
                <c:pt idx="3" formatCode="0.0">
                  <c:v>76.700000000000045</c:v>
                </c:pt>
                <c:pt idx="4" formatCode="0.0">
                  <c:v>91.171770682648514</c:v>
                </c:pt>
                <c:pt idx="5" formatCode="0.0">
                  <c:v>99.493124461945342</c:v>
                </c:pt>
                <c:pt idx="6" formatCode="0.0">
                  <c:v>108.75999515597675</c:v>
                </c:pt>
                <c:pt idx="7" formatCode="0.0">
                  <c:v>118.72692206974807</c:v>
                </c:pt>
                <c:pt idx="8" formatCode="0.0">
                  <c:v>129.44193588297094</c:v>
                </c:pt>
                <c:pt idx="9" formatCode="0.0">
                  <c:v>140.95618447829952</c:v>
                </c:pt>
              </c:numCache>
            </c:numRef>
          </c:val>
          <c:extLst>
            <c:ext xmlns:c16="http://schemas.microsoft.com/office/drawing/2014/chart" uri="{C3380CC4-5D6E-409C-BE32-E72D297353CC}">
              <c16:uniqueId val="{00000001-9CE0-4C0D-929C-44442A3743A7}"/>
            </c:ext>
          </c:extLst>
        </c:ser>
        <c:dLbls>
          <c:showLegendKey val="0"/>
          <c:showVal val="0"/>
          <c:showCatName val="0"/>
          <c:showSerName val="0"/>
          <c:showPercent val="0"/>
          <c:showBubbleSize val="0"/>
        </c:dLbls>
        <c:gapWidth val="150"/>
        <c:overlap val="100"/>
        <c:axId val="83389824"/>
        <c:axId val="83403904"/>
      </c:barChart>
      <c:lineChart>
        <c:grouping val="stacked"/>
        <c:varyColors val="0"/>
        <c:ser>
          <c:idx val="0"/>
          <c:order val="0"/>
          <c:tx>
            <c:strRef>
              <c:f>'Info MTEP grafikams'!$A$6</c:f>
              <c:strCache>
                <c:ptCount val="1"/>
                <c:pt idx="0">
                  <c:v>Lėšos MTEP palyginti su BVP, proc.</c:v>
                </c:pt>
              </c:strCache>
            </c:strRef>
          </c:tx>
          <c:spPr>
            <a:ln w="28575" cap="rnd">
              <a:solidFill>
                <a:srgbClr val="FFC000"/>
              </a:solidFill>
              <a:round/>
            </a:ln>
            <a:effectLst/>
          </c:spPr>
          <c:marker>
            <c:symbol val="circle"/>
            <c:size val="5"/>
            <c:spPr>
              <a:solidFill>
                <a:srgbClr val="C00000"/>
              </a:solidFill>
              <a:ln w="9525">
                <a:solidFill>
                  <a:srgbClr val="FFC000"/>
                </a:solidFill>
              </a:ln>
              <a:effectLst/>
            </c:spPr>
          </c:marker>
          <c:dLbls>
            <c:dLbl>
              <c:idx val="9"/>
              <c:spPr>
                <a:solidFill>
                  <a:srgbClr val="C8DED7"/>
                </a:solid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j-lt"/>
                      <a:ea typeface="+mn-ea"/>
                      <a:cs typeface="+mn-cs"/>
                    </a:defRPr>
                  </a:pPr>
                  <a:endParaRPr lang="lt-LT"/>
                </a:p>
              </c:txPr>
              <c:dLblPos val="t"/>
              <c:showLegendKey val="0"/>
              <c:showVal val="1"/>
              <c:showCatName val="0"/>
              <c:showSerName val="0"/>
              <c:showPercent val="0"/>
              <c:showBubbleSize val="0"/>
              <c:extLst>
                <c:ext xmlns:c16="http://schemas.microsoft.com/office/drawing/2014/chart" uri="{C3380CC4-5D6E-409C-BE32-E72D297353CC}">
                  <c16:uniqueId val="{00000002-9CE0-4C0D-929C-44442A3743A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lt-L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 MTEP grafikams'!$C$5:$K$5</c:f>
              <c:strCache>
                <c:ptCount val="9"/>
                <c:pt idx="0">
                  <c:v>2022</c:v>
                </c:pt>
                <c:pt idx="1">
                  <c:v>2023</c:v>
                </c:pt>
                <c:pt idx="2">
                  <c:v>2024
(345,6)</c:v>
                </c:pt>
                <c:pt idx="3">
                  <c:v>2025
(436,8)</c:v>
                </c:pt>
                <c:pt idx="4">
                  <c:v>2026
(536,3)</c:v>
                </c:pt>
                <c:pt idx="5">
                  <c:v>2027
(645)</c:v>
                </c:pt>
                <c:pt idx="6">
                  <c:v>2028
(763,8)</c:v>
                </c:pt>
                <c:pt idx="7">
                  <c:v>2029
(893,2)</c:v>
                </c:pt>
                <c:pt idx="8">
                  <c:v>2030
(1034,1)</c:v>
                </c:pt>
              </c:strCache>
            </c:strRef>
          </c:cat>
          <c:val>
            <c:numRef>
              <c:f>'Info MTEP grafikams'!$B$6:$K$6</c:f>
              <c:numCache>
                <c:formatCode>0.00%</c:formatCode>
                <c:ptCount val="10"/>
                <c:pt idx="0">
                  <c:v>2.8341571865693827E-3</c:v>
                </c:pt>
                <c:pt idx="1">
                  <c:v>3.0862345432250702E-3</c:v>
                </c:pt>
                <c:pt idx="2">
                  <c:v>3.7067925698728329E-3</c:v>
                </c:pt>
                <c:pt idx="3">
                  <c:v>4.550667655102582E-3</c:v>
                </c:pt>
                <c:pt idx="4">
                  <c:v>5.4588897125854852E-3</c:v>
                </c:pt>
                <c:pt idx="5">
                  <c:v>6.3671117700683883E-3</c:v>
                </c:pt>
                <c:pt idx="6">
                  <c:v>7.2753338275512915E-3</c:v>
                </c:pt>
                <c:pt idx="7">
                  <c:v>8.1835558850341938E-3</c:v>
                </c:pt>
                <c:pt idx="8">
                  <c:v>9.0917779425170962E-3</c:v>
                </c:pt>
                <c:pt idx="9">
                  <c:v>0.01</c:v>
                </c:pt>
              </c:numCache>
            </c:numRef>
          </c:val>
          <c:smooth val="0"/>
          <c:extLst>
            <c:ext xmlns:c16="http://schemas.microsoft.com/office/drawing/2014/chart" uri="{C3380CC4-5D6E-409C-BE32-E72D297353CC}">
              <c16:uniqueId val="{00000003-9CE0-4C0D-929C-44442A3743A7}"/>
            </c:ext>
          </c:extLst>
        </c:ser>
        <c:dLbls>
          <c:showLegendKey val="0"/>
          <c:showVal val="0"/>
          <c:showCatName val="0"/>
          <c:showSerName val="0"/>
          <c:showPercent val="0"/>
          <c:showBubbleSize val="0"/>
        </c:dLbls>
        <c:marker val="1"/>
        <c:smooth val="0"/>
        <c:axId val="1578751360"/>
        <c:axId val="1578745536"/>
      </c:lineChart>
      <c:catAx>
        <c:axId val="8338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lt-LT"/>
          </a:p>
        </c:txPr>
        <c:crossAx val="83403904"/>
        <c:crosses val="autoZero"/>
        <c:auto val="0"/>
        <c:lblAlgn val="ctr"/>
        <c:lblOffset val="100"/>
        <c:noMultiLvlLbl val="0"/>
      </c:catAx>
      <c:valAx>
        <c:axId val="83403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lt-LT"/>
          </a:p>
        </c:txPr>
        <c:crossAx val="83389824"/>
        <c:crosses val="autoZero"/>
        <c:crossBetween val="between"/>
      </c:valAx>
      <c:valAx>
        <c:axId val="157874553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lt-LT"/>
          </a:p>
        </c:txPr>
        <c:crossAx val="1578751360"/>
        <c:crosses val="max"/>
        <c:crossBetween val="between"/>
      </c:valAx>
      <c:catAx>
        <c:axId val="1578751360"/>
        <c:scaling>
          <c:orientation val="minMax"/>
        </c:scaling>
        <c:delete val="1"/>
        <c:axPos val="b"/>
        <c:numFmt formatCode="General" sourceLinked="1"/>
        <c:majorTickMark val="out"/>
        <c:minorTickMark val="none"/>
        <c:tickLblPos val="nextTo"/>
        <c:crossAx val="15787455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lt-LT"/>
        </a:p>
      </c:txPr>
    </c:legend>
    <c:plotVisOnly val="1"/>
    <c:dispBlanksAs val="gap"/>
    <c:showDLblsOverMax val="0"/>
    <c:extLst/>
  </c:chart>
  <c:spPr>
    <a:noFill/>
    <a:ln>
      <a:noFill/>
    </a:ln>
    <a:effectLst/>
  </c:spPr>
  <c:txPr>
    <a:bodyPr/>
    <a:lstStyle/>
    <a:p>
      <a:pPr>
        <a:defRPr sz="1400">
          <a:latin typeface="+mj-lt"/>
        </a:defRPr>
      </a:pPr>
      <a:endParaRPr lang="lt-LT"/>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AAC1C-33FA-4376-ADFD-89A20A6E0DAB}"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lt-LT"/>
        </a:p>
      </dgm:t>
    </dgm:pt>
    <dgm:pt modelId="{15C37D75-746A-4639-BA0B-28247DCF2F6E}">
      <dgm:prSet phldrT="[Text]"/>
      <dgm:spPr>
        <a:xfrm>
          <a:off x="7205947" y="4538"/>
          <a:ext cx="1087549" cy="543774"/>
        </a:xfrm>
        <a:prstGeom prst="rect">
          <a:avLst/>
        </a:prstGeom>
        <a:solidFill>
          <a:schemeClr val="accent4">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dirty="0">
              <a:solidFill>
                <a:schemeClr val="tx1"/>
              </a:solidFill>
              <a:latin typeface="Calibri" panose="020F0502020204030204"/>
              <a:ea typeface="+mn-ea"/>
              <a:cs typeface="+mn-cs"/>
            </a:rPr>
            <a:t>Nacionalinis biudžetas</a:t>
          </a:r>
        </a:p>
        <a:p>
          <a:pPr>
            <a:buNone/>
          </a:pPr>
          <a:r>
            <a:rPr lang="en-US" dirty="0">
              <a:solidFill>
                <a:schemeClr val="tx1"/>
              </a:solidFill>
              <a:latin typeface="Calibri" panose="020F0502020204030204"/>
              <a:ea typeface="+mn-ea"/>
              <a:cs typeface="+mn-cs"/>
            </a:rPr>
            <a:t>3</a:t>
          </a:r>
          <a:r>
            <a:rPr lang="lt-LT" dirty="0">
              <a:solidFill>
                <a:schemeClr val="tx1"/>
              </a:solidFill>
              <a:latin typeface="Calibri" panose="020F0502020204030204"/>
              <a:ea typeface="+mn-ea"/>
              <a:cs typeface="+mn-cs"/>
            </a:rPr>
            <a:t> </a:t>
          </a:r>
          <a:r>
            <a:rPr lang="en-US" dirty="0">
              <a:solidFill>
                <a:schemeClr val="tx1"/>
              </a:solidFill>
              <a:latin typeface="Calibri" panose="020F0502020204030204"/>
              <a:ea typeface="+mn-ea"/>
              <a:cs typeface="+mn-cs"/>
            </a:rPr>
            <a:t>552,1</a:t>
          </a:r>
          <a:endParaRPr lang="lt-LT" dirty="0">
            <a:solidFill>
              <a:schemeClr val="tx1"/>
            </a:solidFill>
            <a:latin typeface="Calibri" panose="020F0502020204030204"/>
            <a:ea typeface="+mn-ea"/>
            <a:cs typeface="+mn-cs"/>
          </a:endParaRPr>
        </a:p>
      </dgm:t>
    </dgm:pt>
    <dgm:pt modelId="{35342536-DC73-485C-9BCF-088881D4CCAB}" type="parTrans" cxnId="{AE03CDD7-7BAA-46C7-AB86-40FAED655F51}">
      <dgm:prSet/>
      <dgm:spPr/>
      <dgm:t>
        <a:bodyPr/>
        <a:lstStyle/>
        <a:p>
          <a:endParaRPr lang="lt-LT"/>
        </a:p>
      </dgm:t>
    </dgm:pt>
    <dgm:pt modelId="{F6EE340C-D8A3-455E-9DAE-C979EC5ECC7F}" type="sibTrans" cxnId="{AE03CDD7-7BAA-46C7-AB86-40FAED655F51}">
      <dgm:prSet/>
      <dgm:spPr/>
      <dgm:t>
        <a:bodyPr/>
        <a:lstStyle/>
        <a:p>
          <a:endParaRPr lang="lt-LT"/>
        </a:p>
      </dgm:t>
    </dgm:pt>
    <dgm:pt modelId="{5E8E7983-1148-4C83-88FB-9DDBA719CF75}">
      <dgm:prSet phldrT="[Text]"/>
      <dgm:spPr>
        <a:xfrm>
          <a:off x="6547979" y="776698"/>
          <a:ext cx="1087549" cy="543774"/>
        </a:xfrm>
        <a:prstGeom prst="rect">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Calibri" panose="020F0502020204030204"/>
              <a:ea typeface="+mn-ea"/>
              <a:cs typeface="+mn-cs"/>
            </a:rPr>
            <a:t>VB (</a:t>
          </a:r>
          <a:r>
            <a:rPr lang="en-US" dirty="0" err="1">
              <a:solidFill>
                <a:schemeClr val="tx1"/>
              </a:solidFill>
              <a:latin typeface="Calibri" panose="020F0502020204030204"/>
              <a:ea typeface="+mn-ea"/>
              <a:cs typeface="+mn-cs"/>
            </a:rPr>
            <a:t>su</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dotacija</a:t>
          </a:r>
          <a:r>
            <a:rPr lang="en-US" dirty="0">
              <a:solidFill>
                <a:schemeClr val="tx1"/>
              </a:solidFill>
              <a:latin typeface="Calibri" panose="020F0502020204030204"/>
              <a:ea typeface="+mn-ea"/>
              <a:cs typeface="+mn-cs"/>
            </a:rPr>
            <a:t>)</a:t>
          </a:r>
        </a:p>
        <a:p>
          <a:pPr>
            <a:buNone/>
          </a:pPr>
          <a:r>
            <a:rPr lang="en-US" dirty="0">
              <a:solidFill>
                <a:schemeClr val="tx1"/>
              </a:solidFill>
              <a:latin typeface="Calibri" panose="020F0502020204030204"/>
              <a:ea typeface="+mn-ea"/>
              <a:cs typeface="+mn-cs"/>
            </a:rPr>
            <a:t>2</a:t>
          </a:r>
          <a:r>
            <a:rPr lang="lt-LT" dirty="0">
              <a:solidFill>
                <a:schemeClr val="tx1"/>
              </a:solidFill>
              <a:latin typeface="Calibri" panose="020F0502020204030204"/>
              <a:ea typeface="+mn-ea"/>
              <a:cs typeface="+mn-cs"/>
            </a:rPr>
            <a:t> </a:t>
          </a:r>
          <a:r>
            <a:rPr lang="en-US" dirty="0">
              <a:solidFill>
                <a:schemeClr val="tx1"/>
              </a:solidFill>
              <a:latin typeface="Calibri" panose="020F0502020204030204"/>
              <a:ea typeface="+mn-ea"/>
              <a:cs typeface="+mn-cs"/>
            </a:rPr>
            <a:t>535,4</a:t>
          </a:r>
          <a:endParaRPr lang="lt-LT" dirty="0">
            <a:solidFill>
              <a:schemeClr val="tx1"/>
            </a:solidFill>
            <a:latin typeface="Calibri" panose="020F0502020204030204"/>
            <a:ea typeface="+mn-ea"/>
            <a:cs typeface="+mn-cs"/>
          </a:endParaRPr>
        </a:p>
      </dgm:t>
    </dgm:pt>
    <dgm:pt modelId="{F4D40BC1-5D07-4F86-A666-07548CFB8E4E}" type="parTrans" cxnId="{A7936EA1-295C-427E-87F1-C0D3ECC71FBC}">
      <dgm:prSet/>
      <dgm:spPr>
        <a:xfrm>
          <a:off x="7091754" y="548313"/>
          <a:ext cx="657967" cy="228385"/>
        </a:xfrm>
        <a:custGeom>
          <a:avLst/>
          <a:gdLst/>
          <a:ahLst/>
          <a:cxnLst/>
          <a:rect l="0" t="0" r="0" b="0"/>
          <a:pathLst>
            <a:path>
              <a:moveTo>
                <a:pt x="657967" y="0"/>
              </a:moveTo>
              <a:lnTo>
                <a:pt x="657967" y="114192"/>
              </a:lnTo>
              <a:lnTo>
                <a:pt x="0" y="114192"/>
              </a:lnTo>
              <a:lnTo>
                <a:pt x="0" y="228385"/>
              </a:lnTo>
            </a:path>
          </a:pathLst>
        </a:custGeom>
        <a:noFill/>
        <a:ln w="12700" cap="flat" cmpd="sng" algn="ctr">
          <a:solidFill>
            <a:srgbClr val="A5A5A5">
              <a:hueOff val="0"/>
              <a:satOff val="0"/>
              <a:lumOff val="0"/>
              <a:alphaOff val="0"/>
            </a:srgbClr>
          </a:solidFill>
          <a:prstDash val="solid"/>
          <a:miter lim="800000"/>
        </a:ln>
        <a:effectLst/>
      </dgm:spPr>
      <dgm:t>
        <a:bodyPr/>
        <a:lstStyle/>
        <a:p>
          <a:endParaRPr lang="lt-LT"/>
        </a:p>
      </dgm:t>
    </dgm:pt>
    <dgm:pt modelId="{46568E71-CBE1-464F-88BE-41080F2957A6}" type="sibTrans" cxnId="{A7936EA1-295C-427E-87F1-C0D3ECC71FBC}">
      <dgm:prSet/>
      <dgm:spPr/>
      <dgm:t>
        <a:bodyPr/>
        <a:lstStyle/>
        <a:p>
          <a:endParaRPr lang="lt-LT"/>
        </a:p>
      </dgm:t>
    </dgm:pt>
    <dgm:pt modelId="{2331CAF7-A5FA-4B1E-97B1-2C80E30B4C7C}">
      <dgm:prSet phldrT="[Text]"/>
      <dgm:spPr>
        <a:xfrm>
          <a:off x="7863914" y="776698"/>
          <a:ext cx="1087549" cy="543774"/>
        </a:xfrm>
        <a:prstGeom prst="rect">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Calibri" panose="020F0502020204030204"/>
              <a:ea typeface="+mn-ea"/>
              <a:cs typeface="+mn-cs"/>
            </a:rPr>
            <a:t>SB (be </a:t>
          </a:r>
          <a:r>
            <a:rPr lang="en-US" dirty="0" err="1">
              <a:solidFill>
                <a:schemeClr val="tx1"/>
              </a:solidFill>
              <a:latin typeface="Calibri" panose="020F0502020204030204"/>
              <a:ea typeface="+mn-ea"/>
              <a:cs typeface="+mn-cs"/>
            </a:rPr>
            <a:t>dotacijos</a:t>
          </a:r>
          <a:r>
            <a:rPr lang="en-US" dirty="0">
              <a:solidFill>
                <a:schemeClr val="tx1"/>
              </a:solidFill>
              <a:latin typeface="Calibri" panose="020F0502020204030204"/>
              <a:ea typeface="+mn-ea"/>
              <a:cs typeface="+mn-cs"/>
            </a:rPr>
            <a:t>)</a:t>
          </a:r>
        </a:p>
        <a:p>
          <a:pPr>
            <a:buNone/>
          </a:pPr>
          <a:r>
            <a:rPr lang="en-US" dirty="0">
              <a:solidFill>
                <a:schemeClr val="tx1"/>
              </a:solidFill>
              <a:latin typeface="Calibri" panose="020F0502020204030204"/>
              <a:ea typeface="+mn-ea"/>
              <a:cs typeface="+mn-cs"/>
            </a:rPr>
            <a:t>1</a:t>
          </a:r>
          <a:r>
            <a:rPr lang="lt-LT" dirty="0">
              <a:solidFill>
                <a:schemeClr val="tx1"/>
              </a:solidFill>
              <a:latin typeface="Calibri" panose="020F0502020204030204"/>
              <a:ea typeface="+mn-ea"/>
              <a:cs typeface="+mn-cs"/>
            </a:rPr>
            <a:t> </a:t>
          </a:r>
          <a:r>
            <a:rPr lang="en-US" dirty="0">
              <a:solidFill>
                <a:schemeClr val="tx1"/>
              </a:solidFill>
              <a:latin typeface="Calibri" panose="020F0502020204030204"/>
              <a:ea typeface="+mn-ea"/>
              <a:cs typeface="+mn-cs"/>
            </a:rPr>
            <a:t>016,8</a:t>
          </a:r>
          <a:endParaRPr lang="lt-LT" dirty="0">
            <a:solidFill>
              <a:schemeClr val="tx1"/>
            </a:solidFill>
            <a:latin typeface="Calibri" panose="020F0502020204030204"/>
            <a:ea typeface="+mn-ea"/>
            <a:cs typeface="+mn-cs"/>
          </a:endParaRPr>
        </a:p>
      </dgm:t>
    </dgm:pt>
    <dgm:pt modelId="{DBB8BD74-32A7-4FE2-940D-6B9EC898692A}" type="parTrans" cxnId="{700769EC-0E4E-4790-9F10-082FC16D3DC7}">
      <dgm:prSet/>
      <dgm:spPr>
        <a:xfrm>
          <a:off x="7749721" y="548313"/>
          <a:ext cx="657967" cy="228385"/>
        </a:xfrm>
        <a:custGeom>
          <a:avLst/>
          <a:gdLst/>
          <a:ahLst/>
          <a:cxnLst/>
          <a:rect l="0" t="0" r="0" b="0"/>
          <a:pathLst>
            <a:path>
              <a:moveTo>
                <a:pt x="0" y="0"/>
              </a:moveTo>
              <a:lnTo>
                <a:pt x="0" y="114192"/>
              </a:lnTo>
              <a:lnTo>
                <a:pt x="657967" y="114192"/>
              </a:lnTo>
              <a:lnTo>
                <a:pt x="657967" y="228385"/>
              </a:lnTo>
            </a:path>
          </a:pathLst>
        </a:custGeom>
        <a:noFill/>
        <a:ln w="12700" cap="flat" cmpd="sng" algn="ctr">
          <a:solidFill>
            <a:srgbClr val="A5A5A5">
              <a:hueOff val="0"/>
              <a:satOff val="0"/>
              <a:lumOff val="0"/>
              <a:alphaOff val="0"/>
            </a:srgbClr>
          </a:solidFill>
          <a:prstDash val="solid"/>
          <a:miter lim="800000"/>
        </a:ln>
        <a:effectLst/>
      </dgm:spPr>
      <dgm:t>
        <a:bodyPr/>
        <a:lstStyle/>
        <a:p>
          <a:endParaRPr lang="lt-LT"/>
        </a:p>
      </dgm:t>
    </dgm:pt>
    <dgm:pt modelId="{CA192A39-CE66-4F80-9196-62D8B3015947}" type="sibTrans" cxnId="{700769EC-0E4E-4790-9F10-082FC16D3DC7}">
      <dgm:prSet/>
      <dgm:spPr/>
      <dgm:t>
        <a:bodyPr/>
        <a:lstStyle/>
        <a:p>
          <a:endParaRPr lang="lt-LT"/>
        </a:p>
      </dgm:t>
    </dgm:pt>
    <dgm:pt modelId="{8FA9E5C4-4CC2-4BB8-AE7F-BB3E2BC305CB}">
      <dgm:prSet/>
      <dgm:spPr>
        <a:xfrm>
          <a:off x="3961070" y="1548858"/>
          <a:ext cx="1087549" cy="543774"/>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dirty="0">
              <a:solidFill>
                <a:schemeClr val="tx1"/>
              </a:solidFill>
              <a:latin typeface="Calibri" panose="020F0502020204030204"/>
              <a:ea typeface="+mn-ea"/>
              <a:cs typeface="+mn-cs"/>
            </a:rPr>
            <a:t>ŠMSM asignavimai</a:t>
          </a:r>
        </a:p>
        <a:p>
          <a:pPr>
            <a:buNone/>
          </a:pPr>
          <a:r>
            <a:rPr lang="en-US" dirty="0">
              <a:solidFill>
                <a:schemeClr val="tx1"/>
              </a:solidFill>
              <a:latin typeface="Calibri" panose="020F0502020204030204"/>
              <a:ea typeface="+mn-ea"/>
              <a:cs typeface="+mn-cs"/>
            </a:rPr>
            <a:t>1</a:t>
          </a:r>
          <a:r>
            <a:rPr lang="lt-LT" dirty="0">
              <a:solidFill>
                <a:schemeClr val="tx1"/>
              </a:solidFill>
              <a:latin typeface="Calibri" panose="020F0502020204030204"/>
              <a:ea typeface="+mn-ea"/>
              <a:cs typeface="+mn-cs"/>
            </a:rPr>
            <a:t> </a:t>
          </a:r>
          <a:r>
            <a:rPr lang="en-US" dirty="0">
              <a:solidFill>
                <a:schemeClr val="tx1"/>
              </a:solidFill>
              <a:latin typeface="Calibri" panose="020F0502020204030204"/>
              <a:ea typeface="+mn-ea"/>
              <a:cs typeface="+mn-cs"/>
            </a:rPr>
            <a:t>960,3</a:t>
          </a:r>
          <a:endParaRPr lang="lt-LT" dirty="0">
            <a:solidFill>
              <a:schemeClr val="tx1"/>
            </a:solidFill>
            <a:latin typeface="Calibri" panose="020F0502020204030204"/>
            <a:ea typeface="+mn-ea"/>
            <a:cs typeface="+mn-cs"/>
          </a:endParaRPr>
        </a:p>
      </dgm:t>
    </dgm:pt>
    <dgm:pt modelId="{39533B3E-9CFC-4C01-A7DA-C0A48D0B18C8}" type="parTrans" cxnId="{3F192A51-5B6C-4227-B0E3-22012DE5539E}">
      <dgm:prSet/>
      <dgm:spPr>
        <a:xfrm>
          <a:off x="4504844" y="1320473"/>
          <a:ext cx="2586909" cy="228385"/>
        </a:xfrm>
        <a:custGeom>
          <a:avLst/>
          <a:gdLst/>
          <a:ahLst/>
          <a:cxnLst/>
          <a:rect l="0" t="0" r="0" b="0"/>
          <a:pathLst>
            <a:path>
              <a:moveTo>
                <a:pt x="2586909" y="0"/>
              </a:moveTo>
              <a:lnTo>
                <a:pt x="2586909" y="114192"/>
              </a:lnTo>
              <a:lnTo>
                <a:pt x="0" y="114192"/>
              </a:lnTo>
              <a:lnTo>
                <a:pt x="0" y="228385"/>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lt-LT"/>
        </a:p>
      </dgm:t>
    </dgm:pt>
    <dgm:pt modelId="{09B17C68-DA02-4001-95AE-B79904FCFE41}" type="sibTrans" cxnId="{3F192A51-5B6C-4227-B0E3-22012DE5539E}">
      <dgm:prSet/>
      <dgm:spPr/>
      <dgm:t>
        <a:bodyPr/>
        <a:lstStyle/>
        <a:p>
          <a:endParaRPr lang="lt-LT"/>
        </a:p>
      </dgm:t>
    </dgm:pt>
    <dgm:pt modelId="{2C11CCA9-AA0C-4D0F-9D60-4C1F026F4CE9}">
      <dgm:prSet/>
      <dgm:spPr>
        <a:xfrm>
          <a:off x="7863914" y="1548858"/>
          <a:ext cx="1087549" cy="543774"/>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Calibri" panose="020F0502020204030204"/>
              <a:ea typeface="+mn-ea"/>
              <a:cs typeface="+mn-cs"/>
            </a:rPr>
            <a:t>MSI</a:t>
          </a:r>
        </a:p>
        <a:p>
          <a:pPr>
            <a:buNone/>
          </a:pPr>
          <a:r>
            <a:rPr lang="en-US" dirty="0">
              <a:solidFill>
                <a:schemeClr val="tx1"/>
              </a:solidFill>
              <a:latin typeface="Calibri" panose="020F0502020204030204"/>
              <a:ea typeface="+mn-ea"/>
              <a:cs typeface="+mn-cs"/>
            </a:rPr>
            <a:t>486,6</a:t>
          </a:r>
          <a:endParaRPr lang="lt-LT" dirty="0">
            <a:solidFill>
              <a:schemeClr val="tx1"/>
            </a:solidFill>
            <a:latin typeface="Calibri" panose="020F0502020204030204"/>
            <a:ea typeface="+mn-ea"/>
            <a:cs typeface="+mn-cs"/>
          </a:endParaRPr>
        </a:p>
      </dgm:t>
    </dgm:pt>
    <dgm:pt modelId="{0519ADD7-1C98-419F-B144-1A82A0B18DCB}" type="parTrans" cxnId="{4D09E459-C290-401A-B64B-E5D325480812}">
      <dgm:prSet/>
      <dgm:spPr>
        <a:xfrm>
          <a:off x="7091754" y="1320473"/>
          <a:ext cx="1315934" cy="228385"/>
        </a:xfrm>
        <a:custGeom>
          <a:avLst/>
          <a:gdLst/>
          <a:ahLst/>
          <a:cxnLst/>
          <a:rect l="0" t="0" r="0" b="0"/>
          <a:pathLst>
            <a:path>
              <a:moveTo>
                <a:pt x="0" y="0"/>
              </a:moveTo>
              <a:lnTo>
                <a:pt x="0" y="114192"/>
              </a:lnTo>
              <a:lnTo>
                <a:pt x="1315934" y="114192"/>
              </a:lnTo>
              <a:lnTo>
                <a:pt x="1315934" y="228385"/>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lt-LT"/>
        </a:p>
      </dgm:t>
    </dgm:pt>
    <dgm:pt modelId="{5CB883C9-25BD-4EAA-8C94-3C58F8D3709F}" type="sibTrans" cxnId="{4D09E459-C290-401A-B64B-E5D325480812}">
      <dgm:prSet/>
      <dgm:spPr/>
      <dgm:t>
        <a:bodyPr/>
        <a:lstStyle/>
        <a:p>
          <a:endParaRPr lang="lt-LT"/>
        </a:p>
      </dgm:t>
    </dgm:pt>
    <dgm:pt modelId="{3D8D8B9E-1551-47AC-A831-F5987DC48A7D}">
      <dgm:prSet/>
      <dgm:spPr>
        <a:xfrm>
          <a:off x="9179848" y="1548858"/>
          <a:ext cx="1087549" cy="543774"/>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Kiti</a:t>
          </a:r>
          <a:r>
            <a:rPr lang="en-US" dirty="0">
              <a:solidFill>
                <a:schemeClr val="tx1"/>
              </a:solidFill>
              <a:latin typeface="Calibri" panose="020F0502020204030204"/>
              <a:ea typeface="+mn-ea"/>
              <a:cs typeface="+mn-cs"/>
            </a:rPr>
            <a:t> AV</a:t>
          </a:r>
        </a:p>
        <a:p>
          <a:pPr>
            <a:buNone/>
          </a:pPr>
          <a:r>
            <a:rPr lang="en-US" dirty="0">
              <a:solidFill>
                <a:schemeClr val="tx1"/>
              </a:solidFill>
              <a:latin typeface="Calibri" panose="020F0502020204030204"/>
              <a:ea typeface="+mn-ea"/>
              <a:cs typeface="+mn-cs"/>
            </a:rPr>
            <a:t>88,5</a:t>
          </a:r>
          <a:endParaRPr lang="lt-LT" dirty="0">
            <a:solidFill>
              <a:schemeClr val="tx1"/>
            </a:solidFill>
            <a:latin typeface="Calibri" panose="020F0502020204030204"/>
            <a:ea typeface="+mn-ea"/>
            <a:cs typeface="+mn-cs"/>
          </a:endParaRPr>
        </a:p>
      </dgm:t>
    </dgm:pt>
    <dgm:pt modelId="{4EA05AA3-291C-4E78-BD4D-D7D707146169}" type="parTrans" cxnId="{B9D1F0B4-0034-43E9-A592-F5017E0F687A}">
      <dgm:prSet/>
      <dgm:spPr>
        <a:xfrm>
          <a:off x="7091754" y="1320473"/>
          <a:ext cx="2631868" cy="228385"/>
        </a:xfrm>
        <a:custGeom>
          <a:avLst/>
          <a:gdLst/>
          <a:ahLst/>
          <a:cxnLst/>
          <a:rect l="0" t="0" r="0" b="0"/>
          <a:pathLst>
            <a:path>
              <a:moveTo>
                <a:pt x="0" y="0"/>
              </a:moveTo>
              <a:lnTo>
                <a:pt x="0" y="114192"/>
              </a:lnTo>
              <a:lnTo>
                <a:pt x="2631868" y="114192"/>
              </a:lnTo>
              <a:lnTo>
                <a:pt x="2631868" y="228385"/>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lt-LT"/>
        </a:p>
      </dgm:t>
    </dgm:pt>
    <dgm:pt modelId="{66885C1D-A18A-4704-A459-6C0CCA54395E}" type="sibTrans" cxnId="{B9D1F0B4-0034-43E9-A592-F5017E0F687A}">
      <dgm:prSet/>
      <dgm:spPr/>
      <dgm:t>
        <a:bodyPr/>
        <a:lstStyle/>
        <a:p>
          <a:endParaRPr lang="lt-LT"/>
        </a:p>
      </dgm:t>
    </dgm:pt>
    <dgm:pt modelId="{D85E5ED5-AE72-4795-A04F-83B815A91C2F}">
      <dgm:prSet/>
      <dgm:spPr>
        <a:xfrm>
          <a:off x="1284242" y="232101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Ugdymas</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1</a:t>
          </a:r>
          <a:r>
            <a:rPr lang="lt-LT" dirty="0">
              <a:solidFill>
                <a:schemeClr val="tx1"/>
              </a:solidFill>
              <a:latin typeface="Calibri" panose="020F0502020204030204"/>
              <a:ea typeface="+mn-ea"/>
              <a:cs typeface="+mn-cs"/>
            </a:rPr>
            <a:t> </a:t>
          </a:r>
          <a:r>
            <a:rPr lang="en-US" dirty="0">
              <a:solidFill>
                <a:schemeClr val="tx1"/>
              </a:solidFill>
              <a:latin typeface="Calibri" panose="020F0502020204030204"/>
              <a:ea typeface="+mn-ea"/>
              <a:cs typeface="+mn-cs"/>
            </a:rPr>
            <a:t>436,2</a:t>
          </a:r>
        </a:p>
      </dgm:t>
    </dgm:pt>
    <dgm:pt modelId="{77F309FF-4796-4F22-8C72-C18EB9388896}" type="parTrans" cxnId="{9A19D91E-51E0-479E-94A1-BBAC977E395A}">
      <dgm:prSet/>
      <dgm:spPr>
        <a:xfrm>
          <a:off x="1828016" y="2092632"/>
          <a:ext cx="2676828" cy="228385"/>
        </a:xfrm>
        <a:custGeom>
          <a:avLst/>
          <a:gdLst/>
          <a:ahLst/>
          <a:cxnLst/>
          <a:rect l="0" t="0" r="0" b="0"/>
          <a:pathLst>
            <a:path>
              <a:moveTo>
                <a:pt x="2676828" y="0"/>
              </a:moveTo>
              <a:lnTo>
                <a:pt x="2676828" y="114192"/>
              </a:lnTo>
              <a:lnTo>
                <a:pt x="0" y="114192"/>
              </a:lnTo>
              <a:lnTo>
                <a:pt x="0" y="228385"/>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98781FE7-FD9A-4F45-85CD-3256CBF82514}" type="sibTrans" cxnId="{9A19D91E-51E0-479E-94A1-BBAC977E395A}">
      <dgm:prSet/>
      <dgm:spPr/>
      <dgm:t>
        <a:bodyPr/>
        <a:lstStyle/>
        <a:p>
          <a:endParaRPr lang="lt-LT"/>
        </a:p>
      </dgm:t>
    </dgm:pt>
    <dgm:pt modelId="{5B3B9C16-86C6-4CCD-BDCC-87CA428D7483}">
      <dgm:prSet/>
      <dgm:spPr>
        <a:xfrm>
          <a:off x="3967845" y="2358576"/>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Studijos</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167</a:t>
          </a:r>
          <a:endParaRPr lang="lt-LT" dirty="0">
            <a:solidFill>
              <a:schemeClr val="tx1"/>
            </a:solidFill>
            <a:latin typeface="Calibri" panose="020F0502020204030204"/>
            <a:ea typeface="+mn-ea"/>
            <a:cs typeface="+mn-cs"/>
          </a:endParaRPr>
        </a:p>
      </dgm:t>
    </dgm:pt>
    <dgm:pt modelId="{D4EBE0B1-85E1-4DF3-9C99-9ED3DC701B47}" type="parTrans" cxnId="{F010EDEA-CA0A-4FC3-B52E-4CD05577D3FD}">
      <dgm:prSet/>
      <dgm:spPr>
        <a:xfrm>
          <a:off x="4459124" y="2092632"/>
          <a:ext cx="91440" cy="265943"/>
        </a:xfrm>
        <a:custGeom>
          <a:avLst/>
          <a:gdLst/>
          <a:ahLst/>
          <a:cxnLst/>
          <a:rect l="0" t="0" r="0" b="0"/>
          <a:pathLst>
            <a:path>
              <a:moveTo>
                <a:pt x="45720" y="0"/>
              </a:moveTo>
              <a:lnTo>
                <a:pt x="45720" y="151751"/>
              </a:lnTo>
              <a:lnTo>
                <a:pt x="52495" y="151751"/>
              </a:lnTo>
              <a:lnTo>
                <a:pt x="52495" y="265943"/>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FBBB1AD7-1DC4-4FC9-B47A-9144ECCFB1EA}" type="sibTrans" cxnId="{F010EDEA-CA0A-4FC3-B52E-4CD05577D3FD}">
      <dgm:prSet/>
      <dgm:spPr/>
      <dgm:t>
        <a:bodyPr/>
        <a:lstStyle/>
        <a:p>
          <a:endParaRPr lang="lt-LT"/>
        </a:p>
      </dgm:t>
    </dgm:pt>
    <dgm:pt modelId="{03BE6D98-85FE-48E5-B66B-BF78C19FFD0C}">
      <dgm:prSet/>
      <dgm:spPr>
        <a:xfrm>
          <a:off x="5232045" y="232101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Mokslas</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117,2</a:t>
          </a:r>
          <a:endParaRPr lang="lt-LT" dirty="0">
            <a:solidFill>
              <a:schemeClr val="tx1"/>
            </a:solidFill>
            <a:latin typeface="Calibri" panose="020F0502020204030204"/>
            <a:ea typeface="+mn-ea"/>
            <a:cs typeface="+mn-cs"/>
          </a:endParaRPr>
        </a:p>
      </dgm:t>
    </dgm:pt>
    <dgm:pt modelId="{C40478D8-0303-41DA-BB41-2DB7E3961949}" type="parTrans" cxnId="{E80FC79C-8180-4246-922C-907CB5B84C3C}">
      <dgm:prSet/>
      <dgm:spPr>
        <a:xfrm>
          <a:off x="4504844" y="2092632"/>
          <a:ext cx="1270975" cy="228385"/>
        </a:xfrm>
        <a:custGeom>
          <a:avLst/>
          <a:gdLst/>
          <a:ahLst/>
          <a:cxnLst/>
          <a:rect l="0" t="0" r="0" b="0"/>
          <a:pathLst>
            <a:path>
              <a:moveTo>
                <a:pt x="0" y="0"/>
              </a:moveTo>
              <a:lnTo>
                <a:pt x="0" y="114192"/>
              </a:lnTo>
              <a:lnTo>
                <a:pt x="1270975" y="114192"/>
              </a:lnTo>
              <a:lnTo>
                <a:pt x="1270975" y="228385"/>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B6216999-D1AF-4B0F-A9A1-C81AD79EC936}" type="sibTrans" cxnId="{E80FC79C-8180-4246-922C-907CB5B84C3C}">
      <dgm:prSet/>
      <dgm:spPr/>
      <dgm:t>
        <a:bodyPr/>
        <a:lstStyle/>
        <a:p>
          <a:endParaRPr lang="lt-LT"/>
        </a:p>
      </dgm:t>
    </dgm:pt>
    <dgm:pt modelId="{EA4FB418-D113-483E-A8FE-9E8376F9D7F1}">
      <dgm:prSet/>
      <dgm:spPr>
        <a:xfrm>
          <a:off x="6547979" y="232101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dirty="0">
              <a:solidFill>
                <a:schemeClr val="tx1"/>
              </a:solidFill>
              <a:latin typeface="Calibri" panose="020F0502020204030204"/>
              <a:ea typeface="+mn-ea"/>
              <a:cs typeface="+mn-cs"/>
            </a:rPr>
            <a:t>Švietimo sistemos valdymas</a:t>
          </a:r>
        </a:p>
        <a:p>
          <a:pPr>
            <a:buNone/>
          </a:pPr>
          <a:r>
            <a:rPr lang="en-US" dirty="0">
              <a:solidFill>
                <a:schemeClr val="tx1"/>
              </a:solidFill>
              <a:latin typeface="Calibri" panose="020F0502020204030204"/>
              <a:ea typeface="+mn-ea"/>
              <a:cs typeface="+mn-cs"/>
            </a:rPr>
            <a:t>28,7</a:t>
          </a:r>
          <a:endParaRPr lang="lt-LT" dirty="0">
            <a:solidFill>
              <a:schemeClr val="tx1"/>
            </a:solidFill>
            <a:latin typeface="Calibri" panose="020F0502020204030204"/>
            <a:ea typeface="+mn-ea"/>
            <a:cs typeface="+mn-cs"/>
          </a:endParaRPr>
        </a:p>
      </dgm:t>
    </dgm:pt>
    <dgm:pt modelId="{E8CE5568-6891-4DD1-A898-C15847CE04C5}" type="parTrans" cxnId="{E9F59FDB-5EC1-4D56-B069-2C1752A58A9A}">
      <dgm:prSet/>
      <dgm:spPr>
        <a:xfrm>
          <a:off x="4504844" y="2092632"/>
          <a:ext cx="2586909" cy="228385"/>
        </a:xfrm>
        <a:custGeom>
          <a:avLst/>
          <a:gdLst/>
          <a:ahLst/>
          <a:cxnLst/>
          <a:rect l="0" t="0" r="0" b="0"/>
          <a:pathLst>
            <a:path>
              <a:moveTo>
                <a:pt x="0" y="0"/>
              </a:moveTo>
              <a:lnTo>
                <a:pt x="0" y="114192"/>
              </a:lnTo>
              <a:lnTo>
                <a:pt x="2586909" y="114192"/>
              </a:lnTo>
              <a:lnTo>
                <a:pt x="2586909" y="228385"/>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8E981ECD-0494-40CC-A496-C4436E0F2B60}" type="sibTrans" cxnId="{E9F59FDB-5EC1-4D56-B069-2C1752A58A9A}">
      <dgm:prSet/>
      <dgm:spPr/>
      <dgm:t>
        <a:bodyPr/>
        <a:lstStyle/>
        <a:p>
          <a:endParaRPr lang="lt-LT"/>
        </a:p>
      </dgm:t>
    </dgm:pt>
    <dgm:pt modelId="{D5BECA5E-2AC5-47BB-B0C5-F5FF0CB33BDA}">
      <dgm:prSet/>
      <dgm:spPr>
        <a:xfrm>
          <a:off x="1556129"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Calibri" panose="020F0502020204030204"/>
              <a:ea typeface="+mn-ea"/>
              <a:cs typeface="+mn-cs"/>
            </a:rPr>
            <a:t>VB </a:t>
          </a:r>
          <a:r>
            <a:rPr lang="en-US" dirty="0" err="1">
              <a:solidFill>
                <a:schemeClr val="tx1"/>
              </a:solidFill>
              <a:latin typeface="Calibri" panose="020F0502020204030204"/>
              <a:ea typeface="+mn-ea"/>
              <a:cs typeface="+mn-cs"/>
            </a:rPr>
            <a:t>dotacija</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savivaldyb</a:t>
          </a:r>
          <a:r>
            <a:rPr lang="lt-LT" dirty="0" err="1">
              <a:solidFill>
                <a:schemeClr val="tx1"/>
              </a:solidFill>
              <a:latin typeface="Calibri" panose="020F0502020204030204"/>
              <a:ea typeface="+mn-ea"/>
              <a:cs typeface="+mn-cs"/>
            </a:rPr>
            <a:t>ėms</a:t>
          </a:r>
          <a:endParaRPr lang="lt-LT"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1251,2</a:t>
          </a:r>
          <a:endParaRPr lang="lt-LT" dirty="0">
            <a:solidFill>
              <a:schemeClr val="tx1"/>
            </a:solidFill>
            <a:latin typeface="Calibri" panose="020F0502020204030204"/>
            <a:ea typeface="+mn-ea"/>
            <a:cs typeface="+mn-cs"/>
          </a:endParaRPr>
        </a:p>
      </dgm:t>
    </dgm:pt>
    <dgm:pt modelId="{7AF6F334-5965-459E-B8F7-BAEB181C7832}" type="parTrans" cxnId="{6535350A-1533-411B-98E8-D2FDE13D9F25}">
      <dgm:prSet/>
      <dgm:spPr>
        <a:xfrm>
          <a:off x="1392997" y="2864792"/>
          <a:ext cx="163132" cy="500272"/>
        </a:xfrm>
        <a:custGeom>
          <a:avLst/>
          <a:gdLst/>
          <a:ahLst/>
          <a:cxnLst/>
          <a:rect l="0" t="0" r="0" b="0"/>
          <a:pathLst>
            <a:path>
              <a:moveTo>
                <a:pt x="0" y="0"/>
              </a:moveTo>
              <a:lnTo>
                <a:pt x="0" y="500272"/>
              </a:lnTo>
              <a:lnTo>
                <a:pt x="163132" y="50027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5F7FFC7B-7A7C-4E66-9331-E85FA01DC86A}" type="sibTrans" cxnId="{6535350A-1533-411B-98E8-D2FDE13D9F25}">
      <dgm:prSet/>
      <dgm:spPr/>
      <dgm:t>
        <a:bodyPr/>
        <a:lstStyle/>
        <a:p>
          <a:endParaRPr lang="lt-LT"/>
        </a:p>
      </dgm:t>
    </dgm:pt>
    <dgm:pt modelId="{A95D8191-3DFC-4E02-B811-F46B961CAC6F}">
      <dgm:prSet/>
      <dgm:spPr>
        <a:xfrm>
          <a:off x="1556129"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Mokyklos</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70,2</a:t>
          </a:r>
          <a:endParaRPr lang="lt-LT" dirty="0">
            <a:solidFill>
              <a:schemeClr val="tx1"/>
            </a:solidFill>
            <a:latin typeface="Calibri" panose="020F0502020204030204"/>
            <a:ea typeface="+mn-ea"/>
            <a:cs typeface="+mn-cs"/>
          </a:endParaRPr>
        </a:p>
      </dgm:t>
    </dgm:pt>
    <dgm:pt modelId="{BD139CE1-5358-4C26-B502-564495BA0711}" type="parTrans" cxnId="{F800BA8D-BAD6-4D0E-B48B-AC50CE215DDF}">
      <dgm:prSet/>
      <dgm:spPr>
        <a:xfrm>
          <a:off x="1392997" y="2864792"/>
          <a:ext cx="163132" cy="1272432"/>
        </a:xfrm>
        <a:custGeom>
          <a:avLst/>
          <a:gdLst/>
          <a:ahLst/>
          <a:cxnLst/>
          <a:rect l="0" t="0" r="0" b="0"/>
          <a:pathLst>
            <a:path>
              <a:moveTo>
                <a:pt x="0" y="0"/>
              </a:moveTo>
              <a:lnTo>
                <a:pt x="0" y="1272432"/>
              </a:lnTo>
              <a:lnTo>
                <a:pt x="163132" y="127243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451887DC-75BA-4386-863F-7FB311E5FC62}" type="sibTrans" cxnId="{F800BA8D-BAD6-4D0E-B48B-AC50CE215DDF}">
      <dgm:prSet/>
      <dgm:spPr/>
      <dgm:t>
        <a:bodyPr/>
        <a:lstStyle/>
        <a:p>
          <a:endParaRPr lang="lt-LT"/>
        </a:p>
      </dgm:t>
    </dgm:pt>
    <dgm:pt modelId="{5BA0746E-3CB2-4DB8-82F8-7BBF8445D43A}">
      <dgm:prSet/>
      <dgm:spPr>
        <a:xfrm>
          <a:off x="1556129" y="4637497"/>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Calibri" panose="020F0502020204030204"/>
              <a:ea typeface="+mn-ea"/>
              <a:cs typeface="+mn-cs"/>
            </a:rPr>
            <a:t>ES </a:t>
          </a:r>
          <a:r>
            <a:rPr lang="en-US" dirty="0" err="1">
              <a:solidFill>
                <a:schemeClr val="tx1"/>
              </a:solidFill>
              <a:latin typeface="Calibri" panose="020F0502020204030204"/>
              <a:ea typeface="+mn-ea"/>
              <a:cs typeface="+mn-cs"/>
            </a:rPr>
            <a:t>projektai</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96,3</a:t>
          </a:r>
          <a:endParaRPr lang="lt-LT" dirty="0">
            <a:solidFill>
              <a:schemeClr val="tx1"/>
            </a:solidFill>
            <a:latin typeface="Calibri" panose="020F0502020204030204"/>
            <a:ea typeface="+mn-ea"/>
            <a:cs typeface="+mn-cs"/>
          </a:endParaRPr>
        </a:p>
      </dgm:t>
    </dgm:pt>
    <dgm:pt modelId="{28F5D10B-4349-4264-B405-226D626FFC73}" type="parTrans" cxnId="{49F8E4C7-525E-4557-B650-AC86F76E9273}">
      <dgm:prSet/>
      <dgm:spPr>
        <a:xfrm>
          <a:off x="1392997" y="2864792"/>
          <a:ext cx="163132" cy="2044592"/>
        </a:xfrm>
        <a:custGeom>
          <a:avLst/>
          <a:gdLst/>
          <a:ahLst/>
          <a:cxnLst/>
          <a:rect l="0" t="0" r="0" b="0"/>
          <a:pathLst>
            <a:path>
              <a:moveTo>
                <a:pt x="0" y="0"/>
              </a:moveTo>
              <a:lnTo>
                <a:pt x="0" y="2044592"/>
              </a:lnTo>
              <a:lnTo>
                <a:pt x="163132" y="204459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68AA10AE-791B-4D63-A314-6F714EE43B03}" type="sibTrans" cxnId="{49F8E4C7-525E-4557-B650-AC86F76E9273}">
      <dgm:prSet/>
      <dgm:spPr/>
      <dgm:t>
        <a:bodyPr/>
        <a:lstStyle/>
        <a:p>
          <a:endParaRPr lang="lt-LT"/>
        </a:p>
      </dgm:t>
    </dgm:pt>
    <dgm:pt modelId="{D20B0C2A-58A4-4322-AD98-58BD44C1ACBB}">
      <dgm:prSet/>
      <dgm:spPr>
        <a:xfrm>
          <a:off x="1556129" y="5409657"/>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Kitos</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priemon</a:t>
          </a:r>
          <a:r>
            <a:rPr lang="lt-LT" dirty="0">
              <a:solidFill>
                <a:schemeClr val="tx1"/>
              </a:solidFill>
              <a:latin typeface="Calibri" panose="020F0502020204030204"/>
              <a:ea typeface="+mn-ea"/>
              <a:cs typeface="+mn-cs"/>
            </a:rPr>
            <a:t>ės</a:t>
          </a:r>
        </a:p>
        <a:p>
          <a:pPr>
            <a:buNone/>
          </a:pPr>
          <a:r>
            <a:rPr lang="en-US" dirty="0">
              <a:solidFill>
                <a:schemeClr val="tx1"/>
              </a:solidFill>
              <a:latin typeface="Calibri" panose="020F0502020204030204"/>
              <a:ea typeface="+mn-ea"/>
              <a:cs typeface="+mn-cs"/>
            </a:rPr>
            <a:t>18,5</a:t>
          </a:r>
          <a:endParaRPr lang="lt-LT" dirty="0">
            <a:solidFill>
              <a:schemeClr val="tx1"/>
            </a:solidFill>
            <a:latin typeface="Calibri" panose="020F0502020204030204"/>
            <a:ea typeface="+mn-ea"/>
            <a:cs typeface="+mn-cs"/>
          </a:endParaRPr>
        </a:p>
      </dgm:t>
    </dgm:pt>
    <dgm:pt modelId="{6DEAE99E-0680-4DFF-8963-BAB6B8BADF06}" type="parTrans" cxnId="{7C1233D6-7367-404A-89ED-0E70F64FC71B}">
      <dgm:prSet/>
      <dgm:spPr>
        <a:xfrm>
          <a:off x="1392997" y="2864792"/>
          <a:ext cx="163132" cy="2816752"/>
        </a:xfrm>
        <a:custGeom>
          <a:avLst/>
          <a:gdLst/>
          <a:ahLst/>
          <a:cxnLst/>
          <a:rect l="0" t="0" r="0" b="0"/>
          <a:pathLst>
            <a:path>
              <a:moveTo>
                <a:pt x="0" y="0"/>
              </a:moveTo>
              <a:lnTo>
                <a:pt x="0" y="2816752"/>
              </a:lnTo>
              <a:lnTo>
                <a:pt x="163132" y="281675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3B8EFDA6-C08E-49F7-8F44-324525DEB9C5}" type="sibTrans" cxnId="{7C1233D6-7367-404A-89ED-0E70F64FC71B}">
      <dgm:prSet/>
      <dgm:spPr/>
      <dgm:t>
        <a:bodyPr/>
        <a:lstStyle/>
        <a:p>
          <a:endParaRPr lang="lt-LT"/>
        </a:p>
      </dgm:t>
    </dgm:pt>
    <dgm:pt modelId="{FB7CA218-119B-4B91-80D3-63D97198B324}">
      <dgm:prSet/>
      <dgm:spPr>
        <a:xfrm>
          <a:off x="4187998"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Kolegijos</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68,3</a:t>
          </a:r>
          <a:endParaRPr lang="lt-LT" dirty="0">
            <a:solidFill>
              <a:schemeClr val="tx1"/>
            </a:solidFill>
            <a:latin typeface="Calibri" panose="020F0502020204030204"/>
            <a:ea typeface="+mn-ea"/>
            <a:cs typeface="+mn-cs"/>
          </a:endParaRPr>
        </a:p>
      </dgm:t>
    </dgm:pt>
    <dgm:pt modelId="{5AD06F03-384A-47FA-B6B5-33BF9D1463D1}" type="parTrans" cxnId="{122F6D30-E3B5-47B8-A052-7859C64014B9}">
      <dgm:prSet/>
      <dgm:spPr>
        <a:xfrm>
          <a:off x="4076600" y="2902351"/>
          <a:ext cx="111397" cy="462714"/>
        </a:xfrm>
        <a:custGeom>
          <a:avLst/>
          <a:gdLst/>
          <a:ahLst/>
          <a:cxnLst/>
          <a:rect l="0" t="0" r="0" b="0"/>
          <a:pathLst>
            <a:path>
              <a:moveTo>
                <a:pt x="0" y="0"/>
              </a:moveTo>
              <a:lnTo>
                <a:pt x="0" y="462714"/>
              </a:lnTo>
              <a:lnTo>
                <a:pt x="111397" y="462714"/>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E6B0A4B6-447F-4E0D-B806-D9569C3BE7B2}" type="sibTrans" cxnId="{122F6D30-E3B5-47B8-A052-7859C64014B9}">
      <dgm:prSet/>
      <dgm:spPr/>
      <dgm:t>
        <a:bodyPr/>
        <a:lstStyle/>
        <a:p>
          <a:endParaRPr lang="lt-LT"/>
        </a:p>
      </dgm:t>
    </dgm:pt>
    <dgm:pt modelId="{C787F6A5-D2AB-4503-9DE3-EF84759B0A9E}">
      <dgm:prSet/>
      <dgm:spPr>
        <a:xfrm>
          <a:off x="4187998"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Calibri" panose="020F0502020204030204"/>
              <a:ea typeface="+mn-ea"/>
              <a:cs typeface="+mn-cs"/>
            </a:rPr>
            <a:t>SK </a:t>
          </a:r>
          <a:r>
            <a:rPr lang="en-US" dirty="0" err="1">
              <a:solidFill>
                <a:schemeClr val="tx1"/>
              </a:solidFill>
              <a:latin typeface="Calibri" panose="020F0502020204030204"/>
              <a:ea typeface="+mn-ea"/>
              <a:cs typeface="+mn-cs"/>
            </a:rPr>
            <a:t>ir</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stude</a:t>
          </a:r>
          <a:r>
            <a:rPr lang="lt-LT" dirty="0">
              <a:solidFill>
                <a:schemeClr val="tx1"/>
              </a:solidFill>
              <a:latin typeface="Calibri" panose="020F0502020204030204"/>
              <a:ea typeface="+mn-ea"/>
              <a:cs typeface="+mn-cs"/>
            </a:rPr>
            <a:t>ų rėmimas</a:t>
          </a:r>
        </a:p>
        <a:p>
          <a:pPr>
            <a:buNone/>
          </a:pPr>
          <a:r>
            <a:rPr lang="en-US" dirty="0">
              <a:solidFill>
                <a:schemeClr val="tx1"/>
              </a:solidFill>
              <a:latin typeface="Calibri" panose="020F0502020204030204"/>
              <a:ea typeface="+mn-ea"/>
              <a:cs typeface="+mn-cs"/>
            </a:rPr>
            <a:t>39,7</a:t>
          </a:r>
          <a:endParaRPr lang="lt-LT" dirty="0">
            <a:solidFill>
              <a:schemeClr val="tx1"/>
            </a:solidFill>
            <a:latin typeface="Calibri" panose="020F0502020204030204"/>
            <a:ea typeface="+mn-ea"/>
            <a:cs typeface="+mn-cs"/>
          </a:endParaRPr>
        </a:p>
      </dgm:t>
    </dgm:pt>
    <dgm:pt modelId="{0526B52B-78D5-42D9-9426-C5E054B78C97}" type="parTrans" cxnId="{0416FAEC-B6F9-484E-94E5-84FFE081231B}">
      <dgm:prSet/>
      <dgm:spPr>
        <a:xfrm>
          <a:off x="4076600" y="2902351"/>
          <a:ext cx="111397" cy="1234873"/>
        </a:xfrm>
        <a:custGeom>
          <a:avLst/>
          <a:gdLst/>
          <a:ahLst/>
          <a:cxnLst/>
          <a:rect l="0" t="0" r="0" b="0"/>
          <a:pathLst>
            <a:path>
              <a:moveTo>
                <a:pt x="0" y="0"/>
              </a:moveTo>
              <a:lnTo>
                <a:pt x="0" y="1234873"/>
              </a:lnTo>
              <a:lnTo>
                <a:pt x="111397" y="1234873"/>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875FE36F-3E23-49F7-ABA7-A1FA4DE84A23}" type="sibTrans" cxnId="{0416FAEC-B6F9-484E-94E5-84FFE081231B}">
      <dgm:prSet/>
      <dgm:spPr/>
      <dgm:t>
        <a:bodyPr/>
        <a:lstStyle/>
        <a:p>
          <a:endParaRPr lang="lt-LT"/>
        </a:p>
      </dgm:t>
    </dgm:pt>
    <dgm:pt modelId="{48CB632F-7FC7-4010-8A3A-5A2CD36C91C6}">
      <dgm:prSet/>
      <dgm:spPr>
        <a:xfrm>
          <a:off x="4187998" y="4637497"/>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dirty="0">
              <a:solidFill>
                <a:schemeClr val="tx1"/>
              </a:solidFill>
              <a:latin typeface="Calibri" panose="020F0502020204030204"/>
              <a:ea typeface="+mn-ea"/>
              <a:cs typeface="+mn-cs"/>
            </a:rPr>
            <a:t>ES projektai</a:t>
          </a:r>
        </a:p>
        <a:p>
          <a:pPr>
            <a:buNone/>
          </a:pPr>
          <a:r>
            <a:rPr lang="en-US" dirty="0">
              <a:solidFill>
                <a:schemeClr val="tx1"/>
              </a:solidFill>
              <a:latin typeface="Calibri" panose="020F0502020204030204"/>
              <a:ea typeface="+mn-ea"/>
              <a:cs typeface="+mn-cs"/>
            </a:rPr>
            <a:t>33</a:t>
          </a:r>
          <a:endParaRPr lang="lt-LT" dirty="0">
            <a:solidFill>
              <a:schemeClr val="tx1"/>
            </a:solidFill>
            <a:latin typeface="Calibri" panose="020F0502020204030204"/>
            <a:ea typeface="+mn-ea"/>
            <a:cs typeface="+mn-cs"/>
          </a:endParaRPr>
        </a:p>
      </dgm:t>
    </dgm:pt>
    <dgm:pt modelId="{E67670D9-4C72-4A1E-B770-E8C08CCC05A0}" type="parTrans" cxnId="{0EFCBECD-FD73-4432-8F59-7472CB3083B0}">
      <dgm:prSet/>
      <dgm:spPr>
        <a:xfrm>
          <a:off x="4076600" y="2902351"/>
          <a:ext cx="111397" cy="2007033"/>
        </a:xfrm>
        <a:custGeom>
          <a:avLst/>
          <a:gdLst/>
          <a:ahLst/>
          <a:cxnLst/>
          <a:rect l="0" t="0" r="0" b="0"/>
          <a:pathLst>
            <a:path>
              <a:moveTo>
                <a:pt x="0" y="0"/>
              </a:moveTo>
              <a:lnTo>
                <a:pt x="0" y="2007033"/>
              </a:lnTo>
              <a:lnTo>
                <a:pt x="111397" y="2007033"/>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5E10DC96-FC19-40DA-BF6E-2F5A23FA85AD}" type="sibTrans" cxnId="{0EFCBECD-FD73-4432-8F59-7472CB3083B0}">
      <dgm:prSet/>
      <dgm:spPr/>
      <dgm:t>
        <a:bodyPr/>
        <a:lstStyle/>
        <a:p>
          <a:endParaRPr lang="lt-LT"/>
        </a:p>
      </dgm:t>
    </dgm:pt>
    <dgm:pt modelId="{A6965D83-33D9-4EC1-9A05-4CE4856EBA6C}">
      <dgm:prSet/>
      <dgm:spPr>
        <a:xfrm>
          <a:off x="4187998" y="5409657"/>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Kitos</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priemon</a:t>
          </a:r>
          <a:r>
            <a:rPr lang="lt-LT" dirty="0">
              <a:solidFill>
                <a:schemeClr val="tx1"/>
              </a:solidFill>
              <a:latin typeface="Calibri" panose="020F0502020204030204"/>
              <a:ea typeface="+mn-ea"/>
              <a:cs typeface="+mn-cs"/>
            </a:rPr>
            <a:t>ė</a:t>
          </a:r>
          <a:r>
            <a:rPr lang="en-US" dirty="0">
              <a:solidFill>
                <a:schemeClr val="tx1"/>
              </a:solidFill>
              <a:latin typeface="Calibri" panose="020F0502020204030204"/>
              <a:ea typeface="+mn-ea"/>
              <a:cs typeface="+mn-cs"/>
            </a:rPr>
            <a:t>s</a:t>
          </a:r>
        </a:p>
        <a:p>
          <a:pPr>
            <a:buNone/>
          </a:pPr>
          <a:r>
            <a:rPr lang="en-US" dirty="0">
              <a:solidFill>
                <a:schemeClr val="tx1"/>
              </a:solidFill>
              <a:latin typeface="Calibri" panose="020F0502020204030204"/>
              <a:ea typeface="+mn-ea"/>
              <a:cs typeface="+mn-cs"/>
            </a:rPr>
            <a:t>26</a:t>
          </a:r>
          <a:endParaRPr lang="lt-LT" dirty="0">
            <a:solidFill>
              <a:schemeClr val="tx1"/>
            </a:solidFill>
            <a:latin typeface="Calibri" panose="020F0502020204030204"/>
            <a:ea typeface="+mn-ea"/>
            <a:cs typeface="+mn-cs"/>
          </a:endParaRPr>
        </a:p>
      </dgm:t>
    </dgm:pt>
    <dgm:pt modelId="{D0D6E3E2-2C8F-4C40-90D3-F38E586AC6E2}" type="parTrans" cxnId="{41264BBD-F6D0-4031-B9FD-4D83B0116813}">
      <dgm:prSet/>
      <dgm:spPr>
        <a:xfrm>
          <a:off x="4076600" y="2902351"/>
          <a:ext cx="111397" cy="2779193"/>
        </a:xfrm>
        <a:custGeom>
          <a:avLst/>
          <a:gdLst/>
          <a:ahLst/>
          <a:cxnLst/>
          <a:rect l="0" t="0" r="0" b="0"/>
          <a:pathLst>
            <a:path>
              <a:moveTo>
                <a:pt x="0" y="0"/>
              </a:moveTo>
              <a:lnTo>
                <a:pt x="0" y="2779193"/>
              </a:lnTo>
              <a:lnTo>
                <a:pt x="111397" y="2779193"/>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26F1EBB9-5CB2-4DF0-B56F-49FDA4C29022}" type="sibTrans" cxnId="{41264BBD-F6D0-4031-B9FD-4D83B0116813}">
      <dgm:prSet/>
      <dgm:spPr/>
      <dgm:t>
        <a:bodyPr/>
        <a:lstStyle/>
        <a:p>
          <a:endParaRPr lang="lt-LT"/>
        </a:p>
      </dgm:t>
    </dgm:pt>
    <dgm:pt modelId="{3D3E9133-0DF1-4614-88D9-357D1297E31D}">
      <dgm:prSet/>
      <dgm:spPr>
        <a:xfrm>
          <a:off x="5503932"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Calibri" panose="020F0502020204030204"/>
              <a:ea typeface="+mn-ea"/>
              <a:cs typeface="+mn-cs"/>
            </a:rPr>
            <a:t>ES </a:t>
          </a:r>
          <a:r>
            <a:rPr lang="en-US" dirty="0" err="1">
              <a:solidFill>
                <a:schemeClr val="tx1"/>
              </a:solidFill>
              <a:latin typeface="Calibri" panose="020F0502020204030204"/>
              <a:ea typeface="+mn-ea"/>
              <a:cs typeface="+mn-cs"/>
            </a:rPr>
            <a:t>projektai</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106,3</a:t>
          </a:r>
          <a:endParaRPr lang="lt-LT" dirty="0">
            <a:solidFill>
              <a:schemeClr val="tx1"/>
            </a:solidFill>
            <a:latin typeface="Calibri" panose="020F0502020204030204"/>
            <a:ea typeface="+mn-ea"/>
            <a:cs typeface="+mn-cs"/>
          </a:endParaRPr>
        </a:p>
      </dgm:t>
    </dgm:pt>
    <dgm:pt modelId="{A313D0B1-BB02-4DE7-B7AB-A14C5ED78D02}" type="parTrans" cxnId="{DD1F28A1-62B2-47F7-9D7F-147E4ED58BA7}">
      <dgm:prSet/>
      <dgm:spPr>
        <a:xfrm>
          <a:off x="5340800" y="2864792"/>
          <a:ext cx="163132" cy="500272"/>
        </a:xfrm>
        <a:custGeom>
          <a:avLst/>
          <a:gdLst/>
          <a:ahLst/>
          <a:cxnLst/>
          <a:rect l="0" t="0" r="0" b="0"/>
          <a:pathLst>
            <a:path>
              <a:moveTo>
                <a:pt x="0" y="0"/>
              </a:moveTo>
              <a:lnTo>
                <a:pt x="0" y="500272"/>
              </a:lnTo>
              <a:lnTo>
                <a:pt x="163132" y="50027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0E1E2DA9-3751-4B72-91A0-02EE94E29E7E}" type="sibTrans" cxnId="{DD1F28A1-62B2-47F7-9D7F-147E4ED58BA7}">
      <dgm:prSet/>
      <dgm:spPr/>
      <dgm:t>
        <a:bodyPr/>
        <a:lstStyle/>
        <a:p>
          <a:endParaRPr lang="lt-LT"/>
        </a:p>
      </dgm:t>
    </dgm:pt>
    <dgm:pt modelId="{C934CF1E-4CFB-40CA-9B45-5E38366FC785}">
      <dgm:prSet/>
      <dgm:spPr>
        <a:xfrm>
          <a:off x="5503932"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Kitos</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priemon</a:t>
          </a:r>
          <a:r>
            <a:rPr lang="lt-LT" dirty="0">
              <a:solidFill>
                <a:schemeClr val="tx1"/>
              </a:solidFill>
              <a:latin typeface="Calibri" panose="020F0502020204030204"/>
              <a:ea typeface="+mn-ea"/>
              <a:cs typeface="+mn-cs"/>
            </a:rPr>
            <a:t>ės</a:t>
          </a:r>
        </a:p>
        <a:p>
          <a:pPr>
            <a:buNone/>
          </a:pPr>
          <a:r>
            <a:rPr lang="en-US" dirty="0">
              <a:solidFill>
                <a:schemeClr val="tx1"/>
              </a:solidFill>
              <a:latin typeface="Calibri" panose="020F0502020204030204"/>
              <a:ea typeface="+mn-ea"/>
              <a:cs typeface="+mn-cs"/>
            </a:rPr>
            <a:t>10,9</a:t>
          </a:r>
          <a:endParaRPr lang="lt-LT" dirty="0">
            <a:solidFill>
              <a:schemeClr val="tx1"/>
            </a:solidFill>
            <a:latin typeface="Calibri" panose="020F0502020204030204"/>
            <a:ea typeface="+mn-ea"/>
            <a:cs typeface="+mn-cs"/>
          </a:endParaRPr>
        </a:p>
      </dgm:t>
    </dgm:pt>
    <dgm:pt modelId="{CDD9CF69-5BC4-4E92-9626-6D37EF350EB6}" type="parTrans" cxnId="{0A13076A-553B-4C07-9E32-9813D6C87D7A}">
      <dgm:prSet/>
      <dgm:spPr>
        <a:xfrm>
          <a:off x="5340800" y="2864792"/>
          <a:ext cx="163132" cy="1272432"/>
        </a:xfrm>
        <a:custGeom>
          <a:avLst/>
          <a:gdLst/>
          <a:ahLst/>
          <a:cxnLst/>
          <a:rect l="0" t="0" r="0" b="0"/>
          <a:pathLst>
            <a:path>
              <a:moveTo>
                <a:pt x="0" y="0"/>
              </a:moveTo>
              <a:lnTo>
                <a:pt x="0" y="1272432"/>
              </a:lnTo>
              <a:lnTo>
                <a:pt x="163132" y="127243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A33BE98A-057C-496A-92A4-B9C4A286B002}" type="sibTrans" cxnId="{0A13076A-553B-4C07-9E32-9813D6C87D7A}">
      <dgm:prSet/>
      <dgm:spPr/>
      <dgm:t>
        <a:bodyPr/>
        <a:lstStyle/>
        <a:p>
          <a:endParaRPr lang="lt-LT"/>
        </a:p>
      </dgm:t>
    </dgm:pt>
    <dgm:pt modelId="{3E83A778-233E-4A4A-A469-BAAD59E562BF}">
      <dgm:prSet/>
      <dgm:spPr>
        <a:xfrm>
          <a:off x="6819867"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Ministerija</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10,5</a:t>
          </a:r>
          <a:endParaRPr lang="lt-LT" dirty="0">
            <a:solidFill>
              <a:schemeClr val="tx1"/>
            </a:solidFill>
            <a:latin typeface="Calibri" panose="020F0502020204030204"/>
            <a:ea typeface="+mn-ea"/>
            <a:cs typeface="+mn-cs"/>
          </a:endParaRPr>
        </a:p>
      </dgm:t>
    </dgm:pt>
    <dgm:pt modelId="{E2945D9F-7E07-47F9-BFCC-3E94543AE933}" type="parTrans" cxnId="{8E08B0F2-FCF2-43EB-8071-CDDC571150C9}">
      <dgm:prSet/>
      <dgm:spPr>
        <a:xfrm>
          <a:off x="6656734" y="2864792"/>
          <a:ext cx="163132" cy="500272"/>
        </a:xfrm>
        <a:custGeom>
          <a:avLst/>
          <a:gdLst/>
          <a:ahLst/>
          <a:cxnLst/>
          <a:rect l="0" t="0" r="0" b="0"/>
          <a:pathLst>
            <a:path>
              <a:moveTo>
                <a:pt x="0" y="0"/>
              </a:moveTo>
              <a:lnTo>
                <a:pt x="0" y="500272"/>
              </a:lnTo>
              <a:lnTo>
                <a:pt x="163132" y="50027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A2A7346C-9BBD-479F-8704-A05FAB3A1401}" type="sibTrans" cxnId="{8E08B0F2-FCF2-43EB-8071-CDDC571150C9}">
      <dgm:prSet/>
      <dgm:spPr/>
      <dgm:t>
        <a:bodyPr/>
        <a:lstStyle/>
        <a:p>
          <a:endParaRPr lang="lt-LT"/>
        </a:p>
      </dgm:t>
    </dgm:pt>
    <dgm:pt modelId="{E81B1D0E-0FFC-4136-8074-5198B05689DE}">
      <dgm:prSet/>
      <dgm:spPr>
        <a:xfrm>
          <a:off x="6819867"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tx1"/>
              </a:solidFill>
              <a:latin typeface="Calibri" panose="020F0502020204030204"/>
              <a:ea typeface="+mn-ea"/>
              <a:cs typeface="+mn-cs"/>
            </a:rPr>
            <a:t>Agent</a:t>
          </a:r>
          <a:r>
            <a:rPr lang="lt-LT" dirty="0" err="1">
              <a:solidFill>
                <a:schemeClr val="tx1"/>
              </a:solidFill>
              <a:latin typeface="Calibri" panose="020F0502020204030204"/>
              <a:ea typeface="+mn-ea"/>
              <a:cs typeface="+mn-cs"/>
            </a:rPr>
            <a:t>ūros</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18,2</a:t>
          </a:r>
          <a:endParaRPr lang="lt-LT" dirty="0">
            <a:solidFill>
              <a:schemeClr val="tx1"/>
            </a:solidFill>
            <a:latin typeface="Calibri" panose="020F0502020204030204"/>
            <a:ea typeface="+mn-ea"/>
            <a:cs typeface="+mn-cs"/>
          </a:endParaRPr>
        </a:p>
      </dgm:t>
    </dgm:pt>
    <dgm:pt modelId="{20E892F0-745A-4873-AFE4-2C53915CFF32}" type="parTrans" cxnId="{54003035-DDCA-419A-9E5D-B0392E1C96CC}">
      <dgm:prSet/>
      <dgm:spPr>
        <a:xfrm>
          <a:off x="6656734" y="2864792"/>
          <a:ext cx="163132" cy="1272432"/>
        </a:xfrm>
        <a:custGeom>
          <a:avLst/>
          <a:gdLst/>
          <a:ahLst/>
          <a:cxnLst/>
          <a:rect l="0" t="0" r="0" b="0"/>
          <a:pathLst>
            <a:path>
              <a:moveTo>
                <a:pt x="0" y="0"/>
              </a:moveTo>
              <a:lnTo>
                <a:pt x="0" y="1272432"/>
              </a:lnTo>
              <a:lnTo>
                <a:pt x="163132" y="127243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DC325764-30E7-4CE1-9405-AA2F3E663EF6}" type="sibTrans" cxnId="{54003035-DDCA-419A-9E5D-B0392E1C96CC}">
      <dgm:prSet/>
      <dgm:spPr/>
      <dgm:t>
        <a:bodyPr/>
        <a:lstStyle/>
        <a:p>
          <a:endParaRPr lang="lt-LT"/>
        </a:p>
      </dgm:t>
    </dgm:pt>
    <dgm:pt modelId="{C41FFAE1-F718-4AD6-AD6E-CFC4F042A39C}">
      <dgm:prSet/>
      <dgm:spPr>
        <a:xfrm>
          <a:off x="8135801" y="232101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Universitetai</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ir</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seminarijos</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365</a:t>
          </a:r>
          <a:endParaRPr lang="lt-LT" dirty="0">
            <a:solidFill>
              <a:schemeClr val="tx1"/>
            </a:solidFill>
            <a:latin typeface="Calibri" panose="020F0502020204030204"/>
            <a:ea typeface="+mn-ea"/>
            <a:cs typeface="+mn-cs"/>
          </a:endParaRPr>
        </a:p>
      </dgm:t>
    </dgm:pt>
    <dgm:pt modelId="{55B4DE39-DEC5-4135-B200-94EDD1F39A51}" type="parTrans" cxnId="{69938243-60FD-4DEE-965F-34E269621260}">
      <dgm:prSet/>
      <dgm:spPr>
        <a:xfrm>
          <a:off x="7972669" y="2092632"/>
          <a:ext cx="163132" cy="500272"/>
        </a:xfrm>
        <a:custGeom>
          <a:avLst/>
          <a:gdLst/>
          <a:ahLst/>
          <a:cxnLst/>
          <a:rect l="0" t="0" r="0" b="0"/>
          <a:pathLst>
            <a:path>
              <a:moveTo>
                <a:pt x="0" y="0"/>
              </a:moveTo>
              <a:lnTo>
                <a:pt x="0" y="500272"/>
              </a:lnTo>
              <a:lnTo>
                <a:pt x="163132" y="50027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402C04E4-2B3C-4838-BEA2-52FC123A1C88}" type="sibTrans" cxnId="{69938243-60FD-4DEE-965F-34E269621260}">
      <dgm:prSet/>
      <dgm:spPr/>
      <dgm:t>
        <a:bodyPr/>
        <a:lstStyle/>
        <a:p>
          <a:endParaRPr lang="lt-LT"/>
        </a:p>
      </dgm:t>
    </dgm:pt>
    <dgm:pt modelId="{243DDD29-DCDF-4FCA-AED7-0B7957038743}">
      <dgm:prSet/>
      <dgm:spPr>
        <a:xfrm>
          <a:off x="8135801"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err="1">
              <a:solidFill>
                <a:schemeClr val="tx1"/>
              </a:solidFill>
              <a:latin typeface="Calibri" panose="020F0502020204030204"/>
              <a:ea typeface="+mn-ea"/>
              <a:cs typeface="+mn-cs"/>
            </a:rPr>
            <a:t>Mokslini</a:t>
          </a:r>
          <a:r>
            <a:rPr lang="lt-LT" dirty="0">
              <a:solidFill>
                <a:schemeClr val="tx1"/>
              </a:solidFill>
              <a:latin typeface="Calibri" panose="020F0502020204030204"/>
              <a:ea typeface="+mn-ea"/>
              <a:cs typeface="+mn-cs"/>
            </a:rPr>
            <a:t>ų</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tyrim</a:t>
          </a:r>
          <a:r>
            <a:rPr lang="lt-LT" dirty="0">
              <a:solidFill>
                <a:schemeClr val="tx1"/>
              </a:solidFill>
              <a:latin typeface="Calibri" panose="020F0502020204030204"/>
              <a:ea typeface="+mn-ea"/>
              <a:cs typeface="+mn-cs"/>
            </a:rPr>
            <a:t>ų</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institutai</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61,8</a:t>
          </a:r>
          <a:endParaRPr lang="lt-LT" dirty="0">
            <a:solidFill>
              <a:schemeClr val="tx1"/>
            </a:solidFill>
            <a:latin typeface="Calibri" panose="020F0502020204030204"/>
            <a:ea typeface="+mn-ea"/>
            <a:cs typeface="+mn-cs"/>
          </a:endParaRPr>
        </a:p>
      </dgm:t>
    </dgm:pt>
    <dgm:pt modelId="{FB007139-0E19-4106-B7C6-992819630E36}" type="parTrans" cxnId="{3CFF19C5-A49C-4667-AF1B-52A337E177F3}">
      <dgm:prSet/>
      <dgm:spPr>
        <a:xfrm>
          <a:off x="7972669" y="2092632"/>
          <a:ext cx="163132" cy="1272432"/>
        </a:xfrm>
        <a:custGeom>
          <a:avLst/>
          <a:gdLst/>
          <a:ahLst/>
          <a:cxnLst/>
          <a:rect l="0" t="0" r="0" b="0"/>
          <a:pathLst>
            <a:path>
              <a:moveTo>
                <a:pt x="0" y="0"/>
              </a:moveTo>
              <a:lnTo>
                <a:pt x="0" y="1272432"/>
              </a:lnTo>
              <a:lnTo>
                <a:pt x="163132" y="127243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225749B4-B03C-4B16-A14F-2D787D45FE65}" type="sibTrans" cxnId="{3CFF19C5-A49C-4667-AF1B-52A337E177F3}">
      <dgm:prSet/>
      <dgm:spPr/>
      <dgm:t>
        <a:bodyPr/>
        <a:lstStyle/>
        <a:p>
          <a:endParaRPr lang="lt-LT"/>
        </a:p>
      </dgm:t>
    </dgm:pt>
    <dgm:pt modelId="{8CBCDF64-A089-44E9-B0C8-E94ED687AF2C}">
      <dgm:prSet/>
      <dgm:spPr>
        <a:xfrm>
          <a:off x="8135801"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dirty="0">
              <a:solidFill>
                <a:schemeClr val="tx1"/>
              </a:solidFill>
              <a:latin typeface="Calibri" panose="020F0502020204030204"/>
              <a:ea typeface="+mn-ea"/>
              <a:cs typeface="+mn-cs"/>
            </a:rPr>
            <a:t>LMT, LMA</a:t>
          </a:r>
        </a:p>
        <a:p>
          <a:pPr>
            <a:buNone/>
          </a:pPr>
          <a:r>
            <a:rPr lang="en-US" dirty="0">
              <a:solidFill>
                <a:schemeClr val="tx1"/>
              </a:solidFill>
              <a:latin typeface="Calibri" panose="020F0502020204030204"/>
              <a:ea typeface="+mn-ea"/>
              <a:cs typeface="+mn-cs"/>
            </a:rPr>
            <a:t>59,8</a:t>
          </a:r>
          <a:endParaRPr lang="lt-LT" dirty="0">
            <a:solidFill>
              <a:schemeClr val="tx1"/>
            </a:solidFill>
            <a:latin typeface="Calibri" panose="020F0502020204030204"/>
            <a:ea typeface="+mn-ea"/>
            <a:cs typeface="+mn-cs"/>
          </a:endParaRPr>
        </a:p>
      </dgm:t>
    </dgm:pt>
    <dgm:pt modelId="{63E3D230-8FE5-4332-B8AC-914A4A51D993}" type="parTrans" cxnId="{8CD7430A-919F-4991-95BE-5D62E003E96A}">
      <dgm:prSet/>
      <dgm:spPr>
        <a:xfrm>
          <a:off x="7972669" y="2092632"/>
          <a:ext cx="163132" cy="2044592"/>
        </a:xfrm>
        <a:custGeom>
          <a:avLst/>
          <a:gdLst/>
          <a:ahLst/>
          <a:cxnLst/>
          <a:rect l="0" t="0" r="0" b="0"/>
          <a:pathLst>
            <a:path>
              <a:moveTo>
                <a:pt x="0" y="0"/>
              </a:moveTo>
              <a:lnTo>
                <a:pt x="0" y="2044592"/>
              </a:lnTo>
              <a:lnTo>
                <a:pt x="163132" y="2044592"/>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lt-LT"/>
        </a:p>
      </dgm:t>
    </dgm:pt>
    <dgm:pt modelId="{57222D44-E525-4503-ADAC-6F0725FFF38C}" type="sibTrans" cxnId="{8CD7430A-919F-4991-95BE-5D62E003E96A}">
      <dgm:prSet/>
      <dgm:spPr/>
      <dgm:t>
        <a:bodyPr/>
        <a:lstStyle/>
        <a:p>
          <a:endParaRPr lang="lt-LT"/>
        </a:p>
      </dgm:t>
    </dgm:pt>
    <dgm:pt modelId="{EB3FBA3F-A369-4C50-B00A-44BA4626E3E3}">
      <dgm:prSet/>
      <dgm:spPr>
        <a:solidFill>
          <a:srgbClr val="ADCDC3"/>
        </a:solidFill>
      </dgm:spPr>
      <dgm:t>
        <a:bodyPr/>
        <a:lstStyle/>
        <a:p>
          <a:r>
            <a:rPr lang="en-US" dirty="0" err="1">
              <a:solidFill>
                <a:schemeClr val="tx1"/>
              </a:solidFill>
              <a:latin typeface="Calibri" panose="020F0502020204030204"/>
              <a:ea typeface="+mn-ea"/>
              <a:cs typeface="+mn-cs"/>
            </a:rPr>
            <a:t>Profesinis</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mokymas</a:t>
          </a:r>
          <a:endParaRPr lang="en-US"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211,2</a:t>
          </a:r>
          <a:endParaRPr lang="lt-LT" dirty="0"/>
        </a:p>
      </dgm:t>
    </dgm:pt>
    <dgm:pt modelId="{628B950F-7A0B-4414-B97A-C19C7A57E991}" type="parTrans" cxnId="{13BA658E-7804-44D3-80C0-7C0931A79EDE}">
      <dgm:prSet/>
      <dgm:spPr/>
      <dgm:t>
        <a:bodyPr/>
        <a:lstStyle/>
        <a:p>
          <a:endParaRPr lang="lt-LT"/>
        </a:p>
      </dgm:t>
    </dgm:pt>
    <dgm:pt modelId="{F0EF9CF7-CF3A-4AF4-85FE-30E84D712386}" type="sibTrans" cxnId="{13BA658E-7804-44D3-80C0-7C0931A79EDE}">
      <dgm:prSet/>
      <dgm:spPr/>
      <dgm:t>
        <a:bodyPr/>
        <a:lstStyle/>
        <a:p>
          <a:endParaRPr lang="lt-LT"/>
        </a:p>
      </dgm:t>
    </dgm:pt>
    <dgm:pt modelId="{8C09AC9C-7164-4F12-AC55-5E01F3AB57CC}">
      <dgm:prSet/>
      <dgm:spPr>
        <a:solidFill>
          <a:srgbClr val="ADCDC3"/>
        </a:solidFill>
      </dgm:spPr>
      <dgm:t>
        <a:bodyPr/>
        <a:lstStyle/>
        <a:p>
          <a:r>
            <a:rPr lang="en-US" dirty="0" err="1">
              <a:solidFill>
                <a:schemeClr val="tx1"/>
              </a:solidFill>
              <a:latin typeface="Calibri" panose="020F0502020204030204"/>
              <a:ea typeface="+mn-ea"/>
              <a:cs typeface="+mn-cs"/>
            </a:rPr>
            <a:t>Profesin</a:t>
          </a:r>
          <a:r>
            <a:rPr lang="lt-LT" dirty="0">
              <a:solidFill>
                <a:schemeClr val="tx1"/>
              </a:solidFill>
              <a:latin typeface="Calibri" panose="020F0502020204030204"/>
              <a:ea typeface="+mn-ea"/>
              <a:cs typeface="+mn-cs"/>
            </a:rPr>
            <a:t>ės mokyklos</a:t>
          </a:r>
        </a:p>
        <a:p>
          <a:pPr>
            <a:buNone/>
          </a:pPr>
          <a:r>
            <a:rPr lang="en-US" dirty="0">
              <a:solidFill>
                <a:schemeClr val="tx1"/>
              </a:solidFill>
              <a:latin typeface="Calibri" panose="020F0502020204030204"/>
              <a:ea typeface="+mn-ea"/>
              <a:cs typeface="+mn-cs"/>
            </a:rPr>
            <a:t>168,6</a:t>
          </a:r>
          <a:endParaRPr lang="lt-LT" dirty="0"/>
        </a:p>
      </dgm:t>
    </dgm:pt>
    <dgm:pt modelId="{5442E53C-ADCA-4345-8D0B-F26BC0325C62}" type="parTrans" cxnId="{4E527B39-BD78-4556-9ECA-33E075EC3D53}">
      <dgm:prSet/>
      <dgm:spPr/>
      <dgm:t>
        <a:bodyPr/>
        <a:lstStyle/>
        <a:p>
          <a:endParaRPr lang="lt-LT"/>
        </a:p>
      </dgm:t>
    </dgm:pt>
    <dgm:pt modelId="{5C101554-F1AE-4702-A2C0-90B50F0719B7}" type="sibTrans" cxnId="{4E527B39-BD78-4556-9ECA-33E075EC3D53}">
      <dgm:prSet/>
      <dgm:spPr/>
      <dgm:t>
        <a:bodyPr/>
        <a:lstStyle/>
        <a:p>
          <a:endParaRPr lang="lt-LT"/>
        </a:p>
      </dgm:t>
    </dgm:pt>
    <dgm:pt modelId="{951900F5-7AD5-4E9C-AE8A-E33047365912}">
      <dgm:prSet/>
      <dgm:spPr>
        <a:solidFill>
          <a:srgbClr val="ADCDC3"/>
        </a:solidFill>
      </dgm:spPr>
      <dgm:t>
        <a:bodyPr/>
        <a:lstStyle/>
        <a:p>
          <a:r>
            <a:rPr lang="en-US" dirty="0">
              <a:solidFill>
                <a:schemeClr val="tx1"/>
              </a:solidFill>
              <a:latin typeface="Calibri" panose="020F0502020204030204"/>
              <a:ea typeface="+mn-ea"/>
              <a:cs typeface="+mn-cs"/>
            </a:rPr>
            <a:t>ES </a:t>
          </a:r>
          <a:r>
            <a:rPr lang="en-US" dirty="0" err="1">
              <a:solidFill>
                <a:schemeClr val="tx1"/>
              </a:solidFill>
              <a:latin typeface="Calibri" panose="020F0502020204030204"/>
              <a:ea typeface="+mn-ea"/>
              <a:cs typeface="+mn-cs"/>
            </a:rPr>
            <a:t>projektai</a:t>
          </a:r>
          <a:endParaRPr lang="en-US" dirty="0">
            <a:solidFill>
              <a:schemeClr val="tx1"/>
            </a:solidFill>
            <a:latin typeface="Calibri" panose="020F0502020204030204"/>
            <a:ea typeface="+mn-ea"/>
            <a:cs typeface="+mn-cs"/>
          </a:endParaRPr>
        </a:p>
        <a:p>
          <a:pPr>
            <a:buNone/>
          </a:pPr>
          <a:r>
            <a:rPr lang="en-US" dirty="0">
              <a:solidFill>
                <a:schemeClr val="tx1"/>
              </a:solidFill>
            </a:rPr>
            <a:t>42,4</a:t>
          </a:r>
          <a:endParaRPr lang="lt-LT" dirty="0">
            <a:solidFill>
              <a:schemeClr val="tx1"/>
            </a:solidFill>
          </a:endParaRPr>
        </a:p>
      </dgm:t>
    </dgm:pt>
    <dgm:pt modelId="{3A652614-D9FC-4C74-8CEA-C288B0E383A1}" type="parTrans" cxnId="{AF4B65EE-B4A5-4965-96E4-303D1113D798}">
      <dgm:prSet/>
      <dgm:spPr/>
      <dgm:t>
        <a:bodyPr/>
        <a:lstStyle/>
        <a:p>
          <a:endParaRPr lang="lt-LT"/>
        </a:p>
      </dgm:t>
    </dgm:pt>
    <dgm:pt modelId="{0DC16BC9-3CF8-4CA0-969B-DD723BBF2C79}" type="sibTrans" cxnId="{AF4B65EE-B4A5-4965-96E4-303D1113D798}">
      <dgm:prSet/>
      <dgm:spPr/>
      <dgm:t>
        <a:bodyPr/>
        <a:lstStyle/>
        <a:p>
          <a:endParaRPr lang="lt-LT"/>
        </a:p>
      </dgm:t>
    </dgm:pt>
    <dgm:pt modelId="{A73418A2-E1DE-45A8-AFAC-5DD42E650558}">
      <dgm:prSet/>
      <dgm:spPr>
        <a:solidFill>
          <a:srgbClr val="ADCDC3"/>
        </a:solidFill>
      </dgm:spPr>
      <dgm:t>
        <a:bodyPr/>
        <a:lstStyle/>
        <a:p>
          <a:r>
            <a:rPr lang="en-US" dirty="0" err="1">
              <a:solidFill>
                <a:schemeClr val="tx1"/>
              </a:solidFill>
              <a:latin typeface="Calibri" panose="020F0502020204030204"/>
              <a:ea typeface="+mn-ea"/>
              <a:cs typeface="+mn-cs"/>
            </a:rPr>
            <a:t>Kitos</a:t>
          </a:r>
          <a:r>
            <a:rPr lang="en-US" dirty="0">
              <a:solidFill>
                <a:schemeClr val="tx1"/>
              </a:solidFill>
              <a:latin typeface="Calibri" panose="020F0502020204030204"/>
              <a:ea typeface="+mn-ea"/>
              <a:cs typeface="+mn-cs"/>
            </a:rPr>
            <a:t> </a:t>
          </a:r>
          <a:r>
            <a:rPr lang="en-US" dirty="0" err="1">
              <a:solidFill>
                <a:schemeClr val="tx1"/>
              </a:solidFill>
              <a:latin typeface="Calibri" panose="020F0502020204030204"/>
              <a:ea typeface="+mn-ea"/>
              <a:cs typeface="+mn-cs"/>
            </a:rPr>
            <a:t>priemo</a:t>
          </a:r>
          <a:r>
            <a:rPr lang="lt-LT" dirty="0" err="1">
              <a:solidFill>
                <a:schemeClr val="tx1"/>
              </a:solidFill>
              <a:latin typeface="Calibri" panose="020F0502020204030204"/>
              <a:ea typeface="+mn-ea"/>
              <a:cs typeface="+mn-cs"/>
            </a:rPr>
            <a:t>nės</a:t>
          </a:r>
          <a:endParaRPr lang="lt-LT" dirty="0">
            <a:solidFill>
              <a:schemeClr val="tx1"/>
            </a:solidFill>
            <a:latin typeface="Calibri" panose="020F0502020204030204"/>
            <a:ea typeface="+mn-ea"/>
            <a:cs typeface="+mn-cs"/>
          </a:endParaRPr>
        </a:p>
        <a:p>
          <a:pPr>
            <a:buNone/>
          </a:pPr>
          <a:r>
            <a:rPr lang="en-US" dirty="0">
              <a:solidFill>
                <a:schemeClr val="tx1"/>
              </a:solidFill>
              <a:latin typeface="Calibri" panose="020F0502020204030204"/>
              <a:ea typeface="+mn-ea"/>
              <a:cs typeface="+mn-cs"/>
            </a:rPr>
            <a:t>0,2</a:t>
          </a:r>
          <a:endParaRPr lang="lt-LT" dirty="0"/>
        </a:p>
      </dgm:t>
    </dgm:pt>
    <dgm:pt modelId="{6D146872-8C31-4490-BAD8-93B6D063DE06}" type="parTrans" cxnId="{AB06FF85-27F0-4A81-A575-82D443A7BBD0}">
      <dgm:prSet/>
      <dgm:spPr/>
      <dgm:t>
        <a:bodyPr/>
        <a:lstStyle/>
        <a:p>
          <a:endParaRPr lang="lt-LT"/>
        </a:p>
      </dgm:t>
    </dgm:pt>
    <dgm:pt modelId="{A8F55222-FB31-4028-9510-5642307E5A30}" type="sibTrans" cxnId="{AB06FF85-27F0-4A81-A575-82D443A7BBD0}">
      <dgm:prSet/>
      <dgm:spPr/>
      <dgm:t>
        <a:bodyPr/>
        <a:lstStyle/>
        <a:p>
          <a:endParaRPr lang="lt-LT"/>
        </a:p>
      </dgm:t>
    </dgm:pt>
    <dgm:pt modelId="{A52678FE-CC14-4EEC-AA81-13DA450C52E3}" type="pres">
      <dgm:prSet presAssocID="{56AAAC1C-33FA-4376-ADFD-89A20A6E0DAB}" presName="hierChild1" presStyleCnt="0">
        <dgm:presLayoutVars>
          <dgm:orgChart val="1"/>
          <dgm:chPref val="1"/>
          <dgm:dir/>
          <dgm:animOne val="branch"/>
          <dgm:animLvl val="lvl"/>
          <dgm:resizeHandles/>
        </dgm:presLayoutVars>
      </dgm:prSet>
      <dgm:spPr/>
    </dgm:pt>
    <dgm:pt modelId="{A758F70E-36FE-4156-89D5-63A69425E322}" type="pres">
      <dgm:prSet presAssocID="{15C37D75-746A-4639-BA0B-28247DCF2F6E}" presName="hierRoot1" presStyleCnt="0">
        <dgm:presLayoutVars>
          <dgm:hierBranch val="init"/>
        </dgm:presLayoutVars>
      </dgm:prSet>
      <dgm:spPr/>
    </dgm:pt>
    <dgm:pt modelId="{88486358-DC20-4EFC-9A0E-CF3EE637961C}" type="pres">
      <dgm:prSet presAssocID="{15C37D75-746A-4639-BA0B-28247DCF2F6E}" presName="rootComposite1" presStyleCnt="0"/>
      <dgm:spPr/>
    </dgm:pt>
    <dgm:pt modelId="{95E448CE-8506-42F8-8695-ECA01B682F30}" type="pres">
      <dgm:prSet presAssocID="{15C37D75-746A-4639-BA0B-28247DCF2F6E}" presName="rootText1" presStyleLbl="node0" presStyleIdx="0" presStyleCnt="1">
        <dgm:presLayoutVars>
          <dgm:chPref val="3"/>
        </dgm:presLayoutVars>
      </dgm:prSet>
      <dgm:spPr/>
    </dgm:pt>
    <dgm:pt modelId="{FBAC2C76-9D4C-4602-BC71-BE2A21F01AED}" type="pres">
      <dgm:prSet presAssocID="{15C37D75-746A-4639-BA0B-28247DCF2F6E}" presName="rootConnector1" presStyleLbl="node1" presStyleIdx="0" presStyleCnt="0"/>
      <dgm:spPr/>
    </dgm:pt>
    <dgm:pt modelId="{61392530-A07F-4406-988A-6AE57F3BD68D}" type="pres">
      <dgm:prSet presAssocID="{15C37D75-746A-4639-BA0B-28247DCF2F6E}" presName="hierChild2" presStyleCnt="0"/>
      <dgm:spPr/>
    </dgm:pt>
    <dgm:pt modelId="{3C6A7A70-1243-443D-81AC-28F1D07B25AD}" type="pres">
      <dgm:prSet presAssocID="{F4D40BC1-5D07-4F86-A666-07548CFB8E4E}" presName="Name37" presStyleLbl="parChTrans1D2" presStyleIdx="0" presStyleCnt="2"/>
      <dgm:spPr/>
    </dgm:pt>
    <dgm:pt modelId="{C3639ED1-4F6F-4F38-8307-B4717DB3709B}" type="pres">
      <dgm:prSet presAssocID="{5E8E7983-1148-4C83-88FB-9DDBA719CF75}" presName="hierRoot2" presStyleCnt="0">
        <dgm:presLayoutVars>
          <dgm:hierBranch val="init"/>
        </dgm:presLayoutVars>
      </dgm:prSet>
      <dgm:spPr/>
    </dgm:pt>
    <dgm:pt modelId="{B9C60F53-3249-4A1A-8E0B-6A6744C5A198}" type="pres">
      <dgm:prSet presAssocID="{5E8E7983-1148-4C83-88FB-9DDBA719CF75}" presName="rootComposite" presStyleCnt="0"/>
      <dgm:spPr/>
    </dgm:pt>
    <dgm:pt modelId="{A0BE2084-6FF1-4FAF-9054-E94E52FBA679}" type="pres">
      <dgm:prSet presAssocID="{5E8E7983-1148-4C83-88FB-9DDBA719CF75}" presName="rootText" presStyleLbl="node2" presStyleIdx="0" presStyleCnt="2">
        <dgm:presLayoutVars>
          <dgm:chPref val="3"/>
        </dgm:presLayoutVars>
      </dgm:prSet>
      <dgm:spPr/>
    </dgm:pt>
    <dgm:pt modelId="{DE1E79B8-344A-4963-9956-823A200135A0}" type="pres">
      <dgm:prSet presAssocID="{5E8E7983-1148-4C83-88FB-9DDBA719CF75}" presName="rootConnector" presStyleLbl="node2" presStyleIdx="0" presStyleCnt="2"/>
      <dgm:spPr/>
    </dgm:pt>
    <dgm:pt modelId="{272F3D71-605A-4322-B543-C27ED7529E5C}" type="pres">
      <dgm:prSet presAssocID="{5E8E7983-1148-4C83-88FB-9DDBA719CF75}" presName="hierChild4" presStyleCnt="0"/>
      <dgm:spPr/>
    </dgm:pt>
    <dgm:pt modelId="{BAE19592-6D13-401F-B010-AEBADCCAB90F}" type="pres">
      <dgm:prSet presAssocID="{39533B3E-9CFC-4C01-A7DA-C0A48D0B18C8}" presName="Name37" presStyleLbl="parChTrans1D3" presStyleIdx="0" presStyleCnt="3"/>
      <dgm:spPr/>
    </dgm:pt>
    <dgm:pt modelId="{123A300A-6A96-4778-B413-857B484E6A7A}" type="pres">
      <dgm:prSet presAssocID="{8FA9E5C4-4CC2-4BB8-AE7F-BB3E2BC305CB}" presName="hierRoot2" presStyleCnt="0">
        <dgm:presLayoutVars>
          <dgm:hierBranch val="init"/>
        </dgm:presLayoutVars>
      </dgm:prSet>
      <dgm:spPr/>
    </dgm:pt>
    <dgm:pt modelId="{876EF3FA-9F42-4169-B4EA-792E31E67926}" type="pres">
      <dgm:prSet presAssocID="{8FA9E5C4-4CC2-4BB8-AE7F-BB3E2BC305CB}" presName="rootComposite" presStyleCnt="0"/>
      <dgm:spPr/>
    </dgm:pt>
    <dgm:pt modelId="{5E89DAE1-68EE-4248-BA3F-76AC4102E23E}" type="pres">
      <dgm:prSet presAssocID="{8FA9E5C4-4CC2-4BB8-AE7F-BB3E2BC305CB}" presName="rootText" presStyleLbl="node3" presStyleIdx="0" presStyleCnt="3" custLinFactNeighborX="4134">
        <dgm:presLayoutVars>
          <dgm:chPref val="3"/>
        </dgm:presLayoutVars>
      </dgm:prSet>
      <dgm:spPr/>
    </dgm:pt>
    <dgm:pt modelId="{D04FD614-8F01-4F3B-8B43-50620EBC8BB9}" type="pres">
      <dgm:prSet presAssocID="{8FA9E5C4-4CC2-4BB8-AE7F-BB3E2BC305CB}" presName="rootConnector" presStyleLbl="node3" presStyleIdx="0" presStyleCnt="3"/>
      <dgm:spPr/>
    </dgm:pt>
    <dgm:pt modelId="{8D4F41C1-006E-49C6-8A7F-8960159C4C81}" type="pres">
      <dgm:prSet presAssocID="{8FA9E5C4-4CC2-4BB8-AE7F-BB3E2BC305CB}" presName="hierChild4" presStyleCnt="0"/>
      <dgm:spPr/>
    </dgm:pt>
    <dgm:pt modelId="{392EB956-7564-4BD4-AA3D-D3D55CFF0215}" type="pres">
      <dgm:prSet presAssocID="{77F309FF-4796-4F22-8C72-C18EB9388896}" presName="Name37" presStyleLbl="parChTrans1D4" presStyleIdx="0" presStyleCnt="23"/>
      <dgm:spPr/>
    </dgm:pt>
    <dgm:pt modelId="{C5EFA5C3-1211-4B95-9D4B-73A760BCC59D}" type="pres">
      <dgm:prSet presAssocID="{D85E5ED5-AE72-4795-A04F-83B815A91C2F}" presName="hierRoot2" presStyleCnt="0">
        <dgm:presLayoutVars>
          <dgm:hierBranch val="init"/>
        </dgm:presLayoutVars>
      </dgm:prSet>
      <dgm:spPr/>
    </dgm:pt>
    <dgm:pt modelId="{A2D152B0-2B0E-420D-A16F-B917E0DA63DE}" type="pres">
      <dgm:prSet presAssocID="{D85E5ED5-AE72-4795-A04F-83B815A91C2F}" presName="rootComposite" presStyleCnt="0"/>
      <dgm:spPr/>
    </dgm:pt>
    <dgm:pt modelId="{0D50BAD0-28A1-47A1-B488-FCB1FD9BBB89}" type="pres">
      <dgm:prSet presAssocID="{D85E5ED5-AE72-4795-A04F-83B815A91C2F}" presName="rootText" presStyleLbl="node4" presStyleIdx="0" presStyleCnt="23">
        <dgm:presLayoutVars>
          <dgm:chPref val="3"/>
        </dgm:presLayoutVars>
      </dgm:prSet>
      <dgm:spPr/>
    </dgm:pt>
    <dgm:pt modelId="{08FC18B4-5B9B-4DBC-84D5-A344AC91EA85}" type="pres">
      <dgm:prSet presAssocID="{D85E5ED5-AE72-4795-A04F-83B815A91C2F}" presName="rootConnector" presStyleLbl="node4" presStyleIdx="0" presStyleCnt="23"/>
      <dgm:spPr/>
    </dgm:pt>
    <dgm:pt modelId="{78F3C9AA-5A8E-4D9D-9AC9-F721C396DB67}" type="pres">
      <dgm:prSet presAssocID="{D85E5ED5-AE72-4795-A04F-83B815A91C2F}" presName="hierChild4" presStyleCnt="0"/>
      <dgm:spPr/>
    </dgm:pt>
    <dgm:pt modelId="{096F53E1-5920-44C9-A84B-A343B5B097DB}" type="pres">
      <dgm:prSet presAssocID="{7AF6F334-5965-459E-B8F7-BAEB181C7832}" presName="Name37" presStyleLbl="parChTrans1D4" presStyleIdx="1" presStyleCnt="23"/>
      <dgm:spPr/>
    </dgm:pt>
    <dgm:pt modelId="{FAA3DD6C-D02E-4EC0-AEB1-5FFA767711AD}" type="pres">
      <dgm:prSet presAssocID="{D5BECA5E-2AC5-47BB-B0C5-F5FF0CB33BDA}" presName="hierRoot2" presStyleCnt="0">
        <dgm:presLayoutVars>
          <dgm:hierBranch val="init"/>
        </dgm:presLayoutVars>
      </dgm:prSet>
      <dgm:spPr/>
    </dgm:pt>
    <dgm:pt modelId="{1987792A-E095-47B6-9912-7307CCE834CE}" type="pres">
      <dgm:prSet presAssocID="{D5BECA5E-2AC5-47BB-B0C5-F5FF0CB33BDA}" presName="rootComposite" presStyleCnt="0"/>
      <dgm:spPr/>
    </dgm:pt>
    <dgm:pt modelId="{4EB1D48C-BB66-4EAE-B036-E91EDE07A0AA}" type="pres">
      <dgm:prSet presAssocID="{D5BECA5E-2AC5-47BB-B0C5-F5FF0CB33BDA}" presName="rootText" presStyleLbl="node4" presStyleIdx="1" presStyleCnt="23">
        <dgm:presLayoutVars>
          <dgm:chPref val="3"/>
        </dgm:presLayoutVars>
      </dgm:prSet>
      <dgm:spPr/>
    </dgm:pt>
    <dgm:pt modelId="{D0FEEE45-F259-45F2-BDC4-BA77BAD83EAE}" type="pres">
      <dgm:prSet presAssocID="{D5BECA5E-2AC5-47BB-B0C5-F5FF0CB33BDA}" presName="rootConnector" presStyleLbl="node4" presStyleIdx="1" presStyleCnt="23"/>
      <dgm:spPr/>
    </dgm:pt>
    <dgm:pt modelId="{2754FA2F-4092-44FF-A095-9038B75DD779}" type="pres">
      <dgm:prSet presAssocID="{D5BECA5E-2AC5-47BB-B0C5-F5FF0CB33BDA}" presName="hierChild4" presStyleCnt="0"/>
      <dgm:spPr/>
    </dgm:pt>
    <dgm:pt modelId="{00F27288-AC71-4202-832B-5BDFC23196D2}" type="pres">
      <dgm:prSet presAssocID="{D5BECA5E-2AC5-47BB-B0C5-F5FF0CB33BDA}" presName="hierChild5" presStyleCnt="0"/>
      <dgm:spPr/>
    </dgm:pt>
    <dgm:pt modelId="{A8BBBAF0-88F1-4E4E-A496-2E11C1DDDA6B}" type="pres">
      <dgm:prSet presAssocID="{BD139CE1-5358-4C26-B502-564495BA0711}" presName="Name37" presStyleLbl="parChTrans1D4" presStyleIdx="2" presStyleCnt="23"/>
      <dgm:spPr/>
    </dgm:pt>
    <dgm:pt modelId="{15741A5A-676B-4804-AE13-FDF3A22F44D6}" type="pres">
      <dgm:prSet presAssocID="{A95D8191-3DFC-4E02-B811-F46B961CAC6F}" presName="hierRoot2" presStyleCnt="0">
        <dgm:presLayoutVars>
          <dgm:hierBranch val="init"/>
        </dgm:presLayoutVars>
      </dgm:prSet>
      <dgm:spPr/>
    </dgm:pt>
    <dgm:pt modelId="{B2ACF6D0-A100-4059-AD98-D1D046D51F57}" type="pres">
      <dgm:prSet presAssocID="{A95D8191-3DFC-4E02-B811-F46B961CAC6F}" presName="rootComposite" presStyleCnt="0"/>
      <dgm:spPr/>
    </dgm:pt>
    <dgm:pt modelId="{FF262F91-E4DC-4A37-9E21-19F97063573C}" type="pres">
      <dgm:prSet presAssocID="{A95D8191-3DFC-4E02-B811-F46B961CAC6F}" presName="rootText" presStyleLbl="node4" presStyleIdx="2" presStyleCnt="23">
        <dgm:presLayoutVars>
          <dgm:chPref val="3"/>
        </dgm:presLayoutVars>
      </dgm:prSet>
      <dgm:spPr/>
    </dgm:pt>
    <dgm:pt modelId="{4B657BA7-F9BA-4DEE-9EB8-898B81107837}" type="pres">
      <dgm:prSet presAssocID="{A95D8191-3DFC-4E02-B811-F46B961CAC6F}" presName="rootConnector" presStyleLbl="node4" presStyleIdx="2" presStyleCnt="23"/>
      <dgm:spPr/>
    </dgm:pt>
    <dgm:pt modelId="{A4A73C6C-9E2D-4A8E-A409-686A43049BCA}" type="pres">
      <dgm:prSet presAssocID="{A95D8191-3DFC-4E02-B811-F46B961CAC6F}" presName="hierChild4" presStyleCnt="0"/>
      <dgm:spPr/>
    </dgm:pt>
    <dgm:pt modelId="{1EA35A3B-5839-4945-8F4F-B0E2086A84E9}" type="pres">
      <dgm:prSet presAssocID="{A95D8191-3DFC-4E02-B811-F46B961CAC6F}" presName="hierChild5" presStyleCnt="0"/>
      <dgm:spPr/>
    </dgm:pt>
    <dgm:pt modelId="{52289F53-F2C0-4124-A507-C615EA6CBDEF}" type="pres">
      <dgm:prSet presAssocID="{28F5D10B-4349-4264-B405-226D626FFC73}" presName="Name37" presStyleLbl="parChTrans1D4" presStyleIdx="3" presStyleCnt="23"/>
      <dgm:spPr/>
    </dgm:pt>
    <dgm:pt modelId="{95FC42EE-3F4B-49EB-861F-80257596BA7D}" type="pres">
      <dgm:prSet presAssocID="{5BA0746E-3CB2-4DB8-82F8-7BBF8445D43A}" presName="hierRoot2" presStyleCnt="0">
        <dgm:presLayoutVars>
          <dgm:hierBranch val="init"/>
        </dgm:presLayoutVars>
      </dgm:prSet>
      <dgm:spPr/>
    </dgm:pt>
    <dgm:pt modelId="{18BF36B2-8417-4957-B7BD-BA5187CB4F31}" type="pres">
      <dgm:prSet presAssocID="{5BA0746E-3CB2-4DB8-82F8-7BBF8445D43A}" presName="rootComposite" presStyleCnt="0"/>
      <dgm:spPr/>
    </dgm:pt>
    <dgm:pt modelId="{D31AB7A0-A2BD-4FD9-B5F0-6C6BF64C5646}" type="pres">
      <dgm:prSet presAssocID="{5BA0746E-3CB2-4DB8-82F8-7BBF8445D43A}" presName="rootText" presStyleLbl="node4" presStyleIdx="3" presStyleCnt="23">
        <dgm:presLayoutVars>
          <dgm:chPref val="3"/>
        </dgm:presLayoutVars>
      </dgm:prSet>
      <dgm:spPr/>
    </dgm:pt>
    <dgm:pt modelId="{C7630CEF-0AA4-483B-AB50-C5F341233529}" type="pres">
      <dgm:prSet presAssocID="{5BA0746E-3CB2-4DB8-82F8-7BBF8445D43A}" presName="rootConnector" presStyleLbl="node4" presStyleIdx="3" presStyleCnt="23"/>
      <dgm:spPr/>
    </dgm:pt>
    <dgm:pt modelId="{B5BE33E0-9C54-4554-B4EA-288CCE71D423}" type="pres">
      <dgm:prSet presAssocID="{5BA0746E-3CB2-4DB8-82F8-7BBF8445D43A}" presName="hierChild4" presStyleCnt="0"/>
      <dgm:spPr/>
    </dgm:pt>
    <dgm:pt modelId="{6D4EC71A-B1B6-47BE-B673-6DEB6533BD58}" type="pres">
      <dgm:prSet presAssocID="{5BA0746E-3CB2-4DB8-82F8-7BBF8445D43A}" presName="hierChild5" presStyleCnt="0"/>
      <dgm:spPr/>
    </dgm:pt>
    <dgm:pt modelId="{1F8C227A-A280-4125-BEC6-CE7FB3BD11D8}" type="pres">
      <dgm:prSet presAssocID="{6DEAE99E-0680-4DFF-8963-BAB6B8BADF06}" presName="Name37" presStyleLbl="parChTrans1D4" presStyleIdx="4" presStyleCnt="23"/>
      <dgm:spPr/>
    </dgm:pt>
    <dgm:pt modelId="{AB8F8B8E-8F6A-47AB-8933-D86497D1CD88}" type="pres">
      <dgm:prSet presAssocID="{D20B0C2A-58A4-4322-AD98-58BD44C1ACBB}" presName="hierRoot2" presStyleCnt="0">
        <dgm:presLayoutVars>
          <dgm:hierBranch val="init"/>
        </dgm:presLayoutVars>
      </dgm:prSet>
      <dgm:spPr/>
    </dgm:pt>
    <dgm:pt modelId="{DEF8AA7A-328A-46FD-A7C5-87E379466BFE}" type="pres">
      <dgm:prSet presAssocID="{D20B0C2A-58A4-4322-AD98-58BD44C1ACBB}" presName="rootComposite" presStyleCnt="0"/>
      <dgm:spPr/>
    </dgm:pt>
    <dgm:pt modelId="{2059E960-14C0-4538-9310-32D13F644F4E}" type="pres">
      <dgm:prSet presAssocID="{D20B0C2A-58A4-4322-AD98-58BD44C1ACBB}" presName="rootText" presStyleLbl="node4" presStyleIdx="4" presStyleCnt="23">
        <dgm:presLayoutVars>
          <dgm:chPref val="3"/>
        </dgm:presLayoutVars>
      </dgm:prSet>
      <dgm:spPr/>
    </dgm:pt>
    <dgm:pt modelId="{E19AFF85-360E-4F58-8C7B-DA48730BA84F}" type="pres">
      <dgm:prSet presAssocID="{D20B0C2A-58A4-4322-AD98-58BD44C1ACBB}" presName="rootConnector" presStyleLbl="node4" presStyleIdx="4" presStyleCnt="23"/>
      <dgm:spPr/>
    </dgm:pt>
    <dgm:pt modelId="{A14AB2D0-75FA-4994-922A-4145AD8EB782}" type="pres">
      <dgm:prSet presAssocID="{D20B0C2A-58A4-4322-AD98-58BD44C1ACBB}" presName="hierChild4" presStyleCnt="0"/>
      <dgm:spPr/>
    </dgm:pt>
    <dgm:pt modelId="{FE3C1838-8C1E-4FAA-B30D-650D1E5615C5}" type="pres">
      <dgm:prSet presAssocID="{D20B0C2A-58A4-4322-AD98-58BD44C1ACBB}" presName="hierChild5" presStyleCnt="0"/>
      <dgm:spPr/>
    </dgm:pt>
    <dgm:pt modelId="{E19684D8-9A7D-4487-B768-8DA117A41E3D}" type="pres">
      <dgm:prSet presAssocID="{D85E5ED5-AE72-4795-A04F-83B815A91C2F}" presName="hierChild5" presStyleCnt="0"/>
      <dgm:spPr/>
    </dgm:pt>
    <dgm:pt modelId="{F6D14A1E-7A69-4D13-AD02-87B58C2AF8BD}" type="pres">
      <dgm:prSet presAssocID="{628B950F-7A0B-4414-B97A-C19C7A57E991}" presName="Name37" presStyleLbl="parChTrans1D4" presStyleIdx="5" presStyleCnt="23"/>
      <dgm:spPr/>
    </dgm:pt>
    <dgm:pt modelId="{6FA029FF-DF53-40C1-8F74-5F4E9B614932}" type="pres">
      <dgm:prSet presAssocID="{EB3FBA3F-A369-4C50-B00A-44BA4626E3E3}" presName="hierRoot2" presStyleCnt="0">
        <dgm:presLayoutVars>
          <dgm:hierBranch val="init"/>
        </dgm:presLayoutVars>
      </dgm:prSet>
      <dgm:spPr/>
    </dgm:pt>
    <dgm:pt modelId="{55DDC3D1-4D39-42CD-8ECA-C362DA2DCE4B}" type="pres">
      <dgm:prSet presAssocID="{EB3FBA3F-A369-4C50-B00A-44BA4626E3E3}" presName="rootComposite" presStyleCnt="0"/>
      <dgm:spPr/>
    </dgm:pt>
    <dgm:pt modelId="{BC436C33-9EE1-4186-AB0A-FD16ECEAFECE}" type="pres">
      <dgm:prSet presAssocID="{EB3FBA3F-A369-4C50-B00A-44BA4626E3E3}" presName="rootText" presStyleLbl="node4" presStyleIdx="5" presStyleCnt="23">
        <dgm:presLayoutVars>
          <dgm:chPref val="3"/>
        </dgm:presLayoutVars>
      </dgm:prSet>
      <dgm:spPr/>
    </dgm:pt>
    <dgm:pt modelId="{3401E818-87E6-4EA0-BC5D-C7FB99D70F4A}" type="pres">
      <dgm:prSet presAssocID="{EB3FBA3F-A369-4C50-B00A-44BA4626E3E3}" presName="rootConnector" presStyleLbl="node4" presStyleIdx="5" presStyleCnt="23"/>
      <dgm:spPr/>
    </dgm:pt>
    <dgm:pt modelId="{F8B99AEB-0B2F-4A87-AAA2-D136F3158DA5}" type="pres">
      <dgm:prSet presAssocID="{EB3FBA3F-A369-4C50-B00A-44BA4626E3E3}" presName="hierChild4" presStyleCnt="0"/>
      <dgm:spPr/>
    </dgm:pt>
    <dgm:pt modelId="{F0572718-1BF9-47B5-9616-36F2E6404B5B}" type="pres">
      <dgm:prSet presAssocID="{5442E53C-ADCA-4345-8D0B-F26BC0325C62}" presName="Name37" presStyleLbl="parChTrans1D4" presStyleIdx="6" presStyleCnt="23"/>
      <dgm:spPr/>
    </dgm:pt>
    <dgm:pt modelId="{CB1B2228-9585-4C2D-B398-EC6BE2475B7F}" type="pres">
      <dgm:prSet presAssocID="{8C09AC9C-7164-4F12-AC55-5E01F3AB57CC}" presName="hierRoot2" presStyleCnt="0">
        <dgm:presLayoutVars>
          <dgm:hierBranch val="init"/>
        </dgm:presLayoutVars>
      </dgm:prSet>
      <dgm:spPr/>
    </dgm:pt>
    <dgm:pt modelId="{28B2E69F-B68D-4DA6-BAA4-3A3C2F5F046B}" type="pres">
      <dgm:prSet presAssocID="{8C09AC9C-7164-4F12-AC55-5E01F3AB57CC}" presName="rootComposite" presStyleCnt="0"/>
      <dgm:spPr/>
    </dgm:pt>
    <dgm:pt modelId="{7A758F23-017A-4276-AE4E-EB7C2B6FB4C7}" type="pres">
      <dgm:prSet presAssocID="{8C09AC9C-7164-4F12-AC55-5E01F3AB57CC}" presName="rootText" presStyleLbl="node4" presStyleIdx="6" presStyleCnt="23">
        <dgm:presLayoutVars>
          <dgm:chPref val="3"/>
        </dgm:presLayoutVars>
      </dgm:prSet>
      <dgm:spPr/>
    </dgm:pt>
    <dgm:pt modelId="{245F546E-B618-4CAE-9735-78AE513529F1}" type="pres">
      <dgm:prSet presAssocID="{8C09AC9C-7164-4F12-AC55-5E01F3AB57CC}" presName="rootConnector" presStyleLbl="node4" presStyleIdx="6" presStyleCnt="23"/>
      <dgm:spPr/>
    </dgm:pt>
    <dgm:pt modelId="{C699E256-18FB-4758-919B-FB9EC85E4A5B}" type="pres">
      <dgm:prSet presAssocID="{8C09AC9C-7164-4F12-AC55-5E01F3AB57CC}" presName="hierChild4" presStyleCnt="0"/>
      <dgm:spPr/>
    </dgm:pt>
    <dgm:pt modelId="{6E14F3D1-F069-4D10-A8F9-5A8ACECDAFDB}" type="pres">
      <dgm:prSet presAssocID="{8C09AC9C-7164-4F12-AC55-5E01F3AB57CC}" presName="hierChild5" presStyleCnt="0"/>
      <dgm:spPr/>
    </dgm:pt>
    <dgm:pt modelId="{74655B2B-6B8D-44C5-8211-EE1117CCE233}" type="pres">
      <dgm:prSet presAssocID="{3A652614-D9FC-4C74-8CEA-C288B0E383A1}" presName="Name37" presStyleLbl="parChTrans1D4" presStyleIdx="7" presStyleCnt="23"/>
      <dgm:spPr/>
    </dgm:pt>
    <dgm:pt modelId="{29DDB61B-5724-46CD-83CB-D1E7688D8F19}" type="pres">
      <dgm:prSet presAssocID="{951900F5-7AD5-4E9C-AE8A-E33047365912}" presName="hierRoot2" presStyleCnt="0">
        <dgm:presLayoutVars>
          <dgm:hierBranch val="init"/>
        </dgm:presLayoutVars>
      </dgm:prSet>
      <dgm:spPr/>
    </dgm:pt>
    <dgm:pt modelId="{25497F7C-AF44-45F4-A93A-22B03FD805BB}" type="pres">
      <dgm:prSet presAssocID="{951900F5-7AD5-4E9C-AE8A-E33047365912}" presName="rootComposite" presStyleCnt="0"/>
      <dgm:spPr/>
    </dgm:pt>
    <dgm:pt modelId="{8EF2BD60-8A4E-480E-98E6-B99AB39E2262}" type="pres">
      <dgm:prSet presAssocID="{951900F5-7AD5-4E9C-AE8A-E33047365912}" presName="rootText" presStyleLbl="node4" presStyleIdx="7" presStyleCnt="23">
        <dgm:presLayoutVars>
          <dgm:chPref val="3"/>
        </dgm:presLayoutVars>
      </dgm:prSet>
      <dgm:spPr/>
    </dgm:pt>
    <dgm:pt modelId="{AB37E8FA-F890-49C7-A761-65712B75D9E7}" type="pres">
      <dgm:prSet presAssocID="{951900F5-7AD5-4E9C-AE8A-E33047365912}" presName="rootConnector" presStyleLbl="node4" presStyleIdx="7" presStyleCnt="23"/>
      <dgm:spPr/>
    </dgm:pt>
    <dgm:pt modelId="{9C8989B2-9087-4B4D-85A3-0D4A7CED0B49}" type="pres">
      <dgm:prSet presAssocID="{951900F5-7AD5-4E9C-AE8A-E33047365912}" presName="hierChild4" presStyleCnt="0"/>
      <dgm:spPr/>
    </dgm:pt>
    <dgm:pt modelId="{7263C5E5-78F2-411D-99AE-747B346CDFAC}" type="pres">
      <dgm:prSet presAssocID="{951900F5-7AD5-4E9C-AE8A-E33047365912}" presName="hierChild5" presStyleCnt="0"/>
      <dgm:spPr/>
    </dgm:pt>
    <dgm:pt modelId="{08B62676-9319-4436-9CC9-43362C9073F7}" type="pres">
      <dgm:prSet presAssocID="{6D146872-8C31-4490-BAD8-93B6D063DE06}" presName="Name37" presStyleLbl="parChTrans1D4" presStyleIdx="8" presStyleCnt="23"/>
      <dgm:spPr/>
    </dgm:pt>
    <dgm:pt modelId="{9EF11B5A-3797-4075-AAC8-4F1F646646CB}" type="pres">
      <dgm:prSet presAssocID="{A73418A2-E1DE-45A8-AFAC-5DD42E650558}" presName="hierRoot2" presStyleCnt="0">
        <dgm:presLayoutVars>
          <dgm:hierBranch val="init"/>
        </dgm:presLayoutVars>
      </dgm:prSet>
      <dgm:spPr/>
    </dgm:pt>
    <dgm:pt modelId="{F8F1B9C1-C345-4782-A42B-82C6910A8771}" type="pres">
      <dgm:prSet presAssocID="{A73418A2-E1DE-45A8-AFAC-5DD42E650558}" presName="rootComposite" presStyleCnt="0"/>
      <dgm:spPr/>
    </dgm:pt>
    <dgm:pt modelId="{B6C60D3C-5B58-4DEE-BB8E-1B3C1DEB4B94}" type="pres">
      <dgm:prSet presAssocID="{A73418A2-E1DE-45A8-AFAC-5DD42E650558}" presName="rootText" presStyleLbl="node4" presStyleIdx="8" presStyleCnt="23">
        <dgm:presLayoutVars>
          <dgm:chPref val="3"/>
        </dgm:presLayoutVars>
      </dgm:prSet>
      <dgm:spPr/>
    </dgm:pt>
    <dgm:pt modelId="{C8A05F01-60C8-4DCC-BA23-8D8983B874B9}" type="pres">
      <dgm:prSet presAssocID="{A73418A2-E1DE-45A8-AFAC-5DD42E650558}" presName="rootConnector" presStyleLbl="node4" presStyleIdx="8" presStyleCnt="23"/>
      <dgm:spPr/>
    </dgm:pt>
    <dgm:pt modelId="{62BB466C-69A2-4CB6-8F6E-28B3DB982533}" type="pres">
      <dgm:prSet presAssocID="{A73418A2-E1DE-45A8-AFAC-5DD42E650558}" presName="hierChild4" presStyleCnt="0"/>
      <dgm:spPr/>
    </dgm:pt>
    <dgm:pt modelId="{E0140EA1-F12E-4FA6-9710-24E035D36F40}" type="pres">
      <dgm:prSet presAssocID="{A73418A2-E1DE-45A8-AFAC-5DD42E650558}" presName="hierChild5" presStyleCnt="0"/>
      <dgm:spPr/>
    </dgm:pt>
    <dgm:pt modelId="{3E703BAA-BBC5-463B-85C5-2680A6226234}" type="pres">
      <dgm:prSet presAssocID="{EB3FBA3F-A369-4C50-B00A-44BA4626E3E3}" presName="hierChild5" presStyleCnt="0"/>
      <dgm:spPr/>
    </dgm:pt>
    <dgm:pt modelId="{24FA69E6-1D8E-47D7-B3D1-D945469CAE1F}" type="pres">
      <dgm:prSet presAssocID="{D4EBE0B1-85E1-4DF3-9C99-9ED3DC701B47}" presName="Name37" presStyleLbl="parChTrans1D4" presStyleIdx="9" presStyleCnt="23"/>
      <dgm:spPr/>
    </dgm:pt>
    <dgm:pt modelId="{DDD91FC5-B3A5-43D4-86DE-5A80F147B03A}" type="pres">
      <dgm:prSet presAssocID="{5B3B9C16-86C6-4CCD-BDCC-87CA428D7483}" presName="hierRoot2" presStyleCnt="0">
        <dgm:presLayoutVars>
          <dgm:hierBranch val="init"/>
        </dgm:presLayoutVars>
      </dgm:prSet>
      <dgm:spPr/>
    </dgm:pt>
    <dgm:pt modelId="{0B9E3A35-6027-4072-9DB0-07EE78C03102}" type="pres">
      <dgm:prSet presAssocID="{5B3B9C16-86C6-4CCD-BDCC-87CA428D7483}" presName="rootComposite" presStyleCnt="0"/>
      <dgm:spPr/>
    </dgm:pt>
    <dgm:pt modelId="{6F751B13-7FB8-4A7C-BBFB-5461715E4CD2}" type="pres">
      <dgm:prSet presAssocID="{5B3B9C16-86C6-4CCD-BDCC-87CA428D7483}" presName="rootText" presStyleLbl="node4" presStyleIdx="9" presStyleCnt="23" custLinFactNeighborX="4757" custLinFactNeighborY="6907">
        <dgm:presLayoutVars>
          <dgm:chPref val="3"/>
        </dgm:presLayoutVars>
      </dgm:prSet>
      <dgm:spPr/>
    </dgm:pt>
    <dgm:pt modelId="{72B3BAAB-5877-453F-9442-9F7B056F2EB0}" type="pres">
      <dgm:prSet presAssocID="{5B3B9C16-86C6-4CCD-BDCC-87CA428D7483}" presName="rootConnector" presStyleLbl="node4" presStyleIdx="9" presStyleCnt="23"/>
      <dgm:spPr/>
    </dgm:pt>
    <dgm:pt modelId="{B633E27A-1E08-4C84-BA3A-2B75095EAE52}" type="pres">
      <dgm:prSet presAssocID="{5B3B9C16-86C6-4CCD-BDCC-87CA428D7483}" presName="hierChild4" presStyleCnt="0"/>
      <dgm:spPr/>
    </dgm:pt>
    <dgm:pt modelId="{A33062D5-F1F4-4649-8438-283B4CE13A39}" type="pres">
      <dgm:prSet presAssocID="{5AD06F03-384A-47FA-B6B5-33BF9D1463D1}" presName="Name37" presStyleLbl="parChTrans1D4" presStyleIdx="10" presStyleCnt="23"/>
      <dgm:spPr/>
    </dgm:pt>
    <dgm:pt modelId="{0C6A51B1-8D12-4BA4-B9E5-4429D6FC8776}" type="pres">
      <dgm:prSet presAssocID="{FB7CA218-119B-4B91-80D3-63D97198B324}" presName="hierRoot2" presStyleCnt="0">
        <dgm:presLayoutVars>
          <dgm:hierBranch val="init"/>
        </dgm:presLayoutVars>
      </dgm:prSet>
      <dgm:spPr/>
    </dgm:pt>
    <dgm:pt modelId="{7AEF16B1-0503-4E27-87CE-F4AA09D5435C}" type="pres">
      <dgm:prSet presAssocID="{FB7CA218-119B-4B91-80D3-63D97198B324}" presName="rootComposite" presStyleCnt="0"/>
      <dgm:spPr/>
    </dgm:pt>
    <dgm:pt modelId="{DDB90D43-7729-4A4F-B456-FC846B76F2F0}" type="pres">
      <dgm:prSet presAssocID="{FB7CA218-119B-4B91-80D3-63D97198B324}" presName="rootText" presStyleLbl="node4" presStyleIdx="10" presStyleCnt="23">
        <dgm:presLayoutVars>
          <dgm:chPref val="3"/>
        </dgm:presLayoutVars>
      </dgm:prSet>
      <dgm:spPr/>
    </dgm:pt>
    <dgm:pt modelId="{8BB6075D-60DE-4E4F-89F3-F71FDFB3BA93}" type="pres">
      <dgm:prSet presAssocID="{FB7CA218-119B-4B91-80D3-63D97198B324}" presName="rootConnector" presStyleLbl="node4" presStyleIdx="10" presStyleCnt="23"/>
      <dgm:spPr/>
    </dgm:pt>
    <dgm:pt modelId="{047CCFF1-6E54-449C-9418-3FDF96A412D8}" type="pres">
      <dgm:prSet presAssocID="{FB7CA218-119B-4B91-80D3-63D97198B324}" presName="hierChild4" presStyleCnt="0"/>
      <dgm:spPr/>
    </dgm:pt>
    <dgm:pt modelId="{B289AB5E-CD94-477A-A2E5-9A3658AB3321}" type="pres">
      <dgm:prSet presAssocID="{FB7CA218-119B-4B91-80D3-63D97198B324}" presName="hierChild5" presStyleCnt="0"/>
      <dgm:spPr/>
    </dgm:pt>
    <dgm:pt modelId="{8BD87455-D4DD-4BF9-B7DB-36F5D7BFB593}" type="pres">
      <dgm:prSet presAssocID="{0526B52B-78D5-42D9-9426-C5E054B78C97}" presName="Name37" presStyleLbl="parChTrans1D4" presStyleIdx="11" presStyleCnt="23"/>
      <dgm:spPr/>
    </dgm:pt>
    <dgm:pt modelId="{03033405-A95E-4CAC-8354-3E4AD3F06FF9}" type="pres">
      <dgm:prSet presAssocID="{C787F6A5-D2AB-4503-9DE3-EF84759B0A9E}" presName="hierRoot2" presStyleCnt="0">
        <dgm:presLayoutVars>
          <dgm:hierBranch val="init"/>
        </dgm:presLayoutVars>
      </dgm:prSet>
      <dgm:spPr/>
    </dgm:pt>
    <dgm:pt modelId="{47642879-A02E-401E-8DA2-B4C1A83ABDC0}" type="pres">
      <dgm:prSet presAssocID="{C787F6A5-D2AB-4503-9DE3-EF84759B0A9E}" presName="rootComposite" presStyleCnt="0"/>
      <dgm:spPr/>
    </dgm:pt>
    <dgm:pt modelId="{B18122DD-4AE5-4962-8911-2C4CAF12797D}" type="pres">
      <dgm:prSet presAssocID="{C787F6A5-D2AB-4503-9DE3-EF84759B0A9E}" presName="rootText" presStyleLbl="node4" presStyleIdx="11" presStyleCnt="23">
        <dgm:presLayoutVars>
          <dgm:chPref val="3"/>
        </dgm:presLayoutVars>
      </dgm:prSet>
      <dgm:spPr/>
    </dgm:pt>
    <dgm:pt modelId="{FD07E2FE-3942-4ACC-B50C-93586CDC288F}" type="pres">
      <dgm:prSet presAssocID="{C787F6A5-D2AB-4503-9DE3-EF84759B0A9E}" presName="rootConnector" presStyleLbl="node4" presStyleIdx="11" presStyleCnt="23"/>
      <dgm:spPr/>
    </dgm:pt>
    <dgm:pt modelId="{5F82FBFB-28C7-474D-877B-DD8A3BD9A205}" type="pres">
      <dgm:prSet presAssocID="{C787F6A5-D2AB-4503-9DE3-EF84759B0A9E}" presName="hierChild4" presStyleCnt="0"/>
      <dgm:spPr/>
    </dgm:pt>
    <dgm:pt modelId="{77A5874A-E140-4899-96C8-F86F65839DC0}" type="pres">
      <dgm:prSet presAssocID="{C787F6A5-D2AB-4503-9DE3-EF84759B0A9E}" presName="hierChild5" presStyleCnt="0"/>
      <dgm:spPr/>
    </dgm:pt>
    <dgm:pt modelId="{44B78A77-D00D-458C-8FD4-F9454B2B4BAF}" type="pres">
      <dgm:prSet presAssocID="{E67670D9-4C72-4A1E-B770-E8C08CCC05A0}" presName="Name37" presStyleLbl="parChTrans1D4" presStyleIdx="12" presStyleCnt="23"/>
      <dgm:spPr/>
    </dgm:pt>
    <dgm:pt modelId="{FE2E6EB1-C889-4FFC-93A7-BB07F28E9AEF}" type="pres">
      <dgm:prSet presAssocID="{48CB632F-7FC7-4010-8A3A-5A2CD36C91C6}" presName="hierRoot2" presStyleCnt="0">
        <dgm:presLayoutVars>
          <dgm:hierBranch val="init"/>
        </dgm:presLayoutVars>
      </dgm:prSet>
      <dgm:spPr/>
    </dgm:pt>
    <dgm:pt modelId="{2B655562-8CCE-4CD6-A0C7-1E435EC21986}" type="pres">
      <dgm:prSet presAssocID="{48CB632F-7FC7-4010-8A3A-5A2CD36C91C6}" presName="rootComposite" presStyleCnt="0"/>
      <dgm:spPr/>
    </dgm:pt>
    <dgm:pt modelId="{56B47EE8-119E-4CE2-9033-49156786C61E}" type="pres">
      <dgm:prSet presAssocID="{48CB632F-7FC7-4010-8A3A-5A2CD36C91C6}" presName="rootText" presStyleLbl="node4" presStyleIdx="12" presStyleCnt="23">
        <dgm:presLayoutVars>
          <dgm:chPref val="3"/>
        </dgm:presLayoutVars>
      </dgm:prSet>
      <dgm:spPr/>
    </dgm:pt>
    <dgm:pt modelId="{1BE36834-998D-4C04-92A2-20B624AD55BA}" type="pres">
      <dgm:prSet presAssocID="{48CB632F-7FC7-4010-8A3A-5A2CD36C91C6}" presName="rootConnector" presStyleLbl="node4" presStyleIdx="12" presStyleCnt="23"/>
      <dgm:spPr/>
    </dgm:pt>
    <dgm:pt modelId="{C82B7BF4-5955-40C2-A305-B1FA9401B826}" type="pres">
      <dgm:prSet presAssocID="{48CB632F-7FC7-4010-8A3A-5A2CD36C91C6}" presName="hierChild4" presStyleCnt="0"/>
      <dgm:spPr/>
    </dgm:pt>
    <dgm:pt modelId="{A0575637-5C84-4F91-969D-48393AA199D1}" type="pres">
      <dgm:prSet presAssocID="{48CB632F-7FC7-4010-8A3A-5A2CD36C91C6}" presName="hierChild5" presStyleCnt="0"/>
      <dgm:spPr/>
    </dgm:pt>
    <dgm:pt modelId="{D01DCCDA-FEA2-41EA-9956-08C0E8253DEF}" type="pres">
      <dgm:prSet presAssocID="{D0D6E3E2-2C8F-4C40-90D3-F38E586AC6E2}" presName="Name37" presStyleLbl="parChTrans1D4" presStyleIdx="13" presStyleCnt="23"/>
      <dgm:spPr/>
    </dgm:pt>
    <dgm:pt modelId="{73E2D7D5-5618-407B-A89A-392BDE5CF515}" type="pres">
      <dgm:prSet presAssocID="{A6965D83-33D9-4EC1-9A05-4CE4856EBA6C}" presName="hierRoot2" presStyleCnt="0">
        <dgm:presLayoutVars>
          <dgm:hierBranch val="init"/>
        </dgm:presLayoutVars>
      </dgm:prSet>
      <dgm:spPr/>
    </dgm:pt>
    <dgm:pt modelId="{E9626E63-3B47-424D-BF87-BA52D1824BE3}" type="pres">
      <dgm:prSet presAssocID="{A6965D83-33D9-4EC1-9A05-4CE4856EBA6C}" presName="rootComposite" presStyleCnt="0"/>
      <dgm:spPr/>
    </dgm:pt>
    <dgm:pt modelId="{34653014-5DE8-4678-9EC0-1B4C46436A42}" type="pres">
      <dgm:prSet presAssocID="{A6965D83-33D9-4EC1-9A05-4CE4856EBA6C}" presName="rootText" presStyleLbl="node4" presStyleIdx="13" presStyleCnt="23">
        <dgm:presLayoutVars>
          <dgm:chPref val="3"/>
        </dgm:presLayoutVars>
      </dgm:prSet>
      <dgm:spPr/>
    </dgm:pt>
    <dgm:pt modelId="{D8B09835-3EF9-435C-81DF-D5977D1D68DD}" type="pres">
      <dgm:prSet presAssocID="{A6965D83-33D9-4EC1-9A05-4CE4856EBA6C}" presName="rootConnector" presStyleLbl="node4" presStyleIdx="13" presStyleCnt="23"/>
      <dgm:spPr/>
    </dgm:pt>
    <dgm:pt modelId="{1D6897D5-9362-47EC-AB23-C15F7186DD10}" type="pres">
      <dgm:prSet presAssocID="{A6965D83-33D9-4EC1-9A05-4CE4856EBA6C}" presName="hierChild4" presStyleCnt="0"/>
      <dgm:spPr/>
    </dgm:pt>
    <dgm:pt modelId="{E7436DA9-47FD-4B13-9B75-A33B65F3215F}" type="pres">
      <dgm:prSet presAssocID="{A6965D83-33D9-4EC1-9A05-4CE4856EBA6C}" presName="hierChild5" presStyleCnt="0"/>
      <dgm:spPr/>
    </dgm:pt>
    <dgm:pt modelId="{363DEA64-69BC-4566-8A78-3924347928B0}" type="pres">
      <dgm:prSet presAssocID="{5B3B9C16-86C6-4CCD-BDCC-87CA428D7483}" presName="hierChild5" presStyleCnt="0"/>
      <dgm:spPr/>
    </dgm:pt>
    <dgm:pt modelId="{7F54EDB0-1D87-47FE-B4E6-9F6BA4440CAC}" type="pres">
      <dgm:prSet presAssocID="{C40478D8-0303-41DA-BB41-2DB7E3961949}" presName="Name37" presStyleLbl="parChTrans1D4" presStyleIdx="14" presStyleCnt="23"/>
      <dgm:spPr/>
    </dgm:pt>
    <dgm:pt modelId="{415CAA44-7F7F-44F5-8DE2-096881AA85EC}" type="pres">
      <dgm:prSet presAssocID="{03BE6D98-85FE-48E5-B66B-BF78C19FFD0C}" presName="hierRoot2" presStyleCnt="0">
        <dgm:presLayoutVars>
          <dgm:hierBranch val="init"/>
        </dgm:presLayoutVars>
      </dgm:prSet>
      <dgm:spPr/>
    </dgm:pt>
    <dgm:pt modelId="{F9B7E97D-72B8-44B4-B7F4-2A66154FD34E}" type="pres">
      <dgm:prSet presAssocID="{03BE6D98-85FE-48E5-B66B-BF78C19FFD0C}" presName="rootComposite" presStyleCnt="0"/>
      <dgm:spPr/>
    </dgm:pt>
    <dgm:pt modelId="{AB8976D9-3533-49CC-A614-301BFDB64666}" type="pres">
      <dgm:prSet presAssocID="{03BE6D98-85FE-48E5-B66B-BF78C19FFD0C}" presName="rootText" presStyleLbl="node4" presStyleIdx="14" presStyleCnt="23">
        <dgm:presLayoutVars>
          <dgm:chPref val="3"/>
        </dgm:presLayoutVars>
      </dgm:prSet>
      <dgm:spPr/>
    </dgm:pt>
    <dgm:pt modelId="{68B606F5-67D9-4B56-A21B-1863B4FEE46C}" type="pres">
      <dgm:prSet presAssocID="{03BE6D98-85FE-48E5-B66B-BF78C19FFD0C}" presName="rootConnector" presStyleLbl="node4" presStyleIdx="14" presStyleCnt="23"/>
      <dgm:spPr/>
    </dgm:pt>
    <dgm:pt modelId="{924E25B1-5993-4BFF-9E51-C1D1CEB79D7B}" type="pres">
      <dgm:prSet presAssocID="{03BE6D98-85FE-48E5-B66B-BF78C19FFD0C}" presName="hierChild4" presStyleCnt="0"/>
      <dgm:spPr/>
    </dgm:pt>
    <dgm:pt modelId="{F02FAA38-1A25-480A-9A92-73E1FBC69772}" type="pres">
      <dgm:prSet presAssocID="{A313D0B1-BB02-4DE7-B7AB-A14C5ED78D02}" presName="Name37" presStyleLbl="parChTrans1D4" presStyleIdx="15" presStyleCnt="23"/>
      <dgm:spPr/>
    </dgm:pt>
    <dgm:pt modelId="{EF41C38E-DAFD-41F9-B833-351CCE6B997D}" type="pres">
      <dgm:prSet presAssocID="{3D3E9133-0DF1-4614-88D9-357D1297E31D}" presName="hierRoot2" presStyleCnt="0">
        <dgm:presLayoutVars>
          <dgm:hierBranch val="init"/>
        </dgm:presLayoutVars>
      </dgm:prSet>
      <dgm:spPr/>
    </dgm:pt>
    <dgm:pt modelId="{100A4178-30A1-4658-AAA8-7C49705D936F}" type="pres">
      <dgm:prSet presAssocID="{3D3E9133-0DF1-4614-88D9-357D1297E31D}" presName="rootComposite" presStyleCnt="0"/>
      <dgm:spPr/>
    </dgm:pt>
    <dgm:pt modelId="{D0610DD6-4EB9-4051-BD2C-BEB8A4CBB66A}" type="pres">
      <dgm:prSet presAssocID="{3D3E9133-0DF1-4614-88D9-357D1297E31D}" presName="rootText" presStyleLbl="node4" presStyleIdx="15" presStyleCnt="23">
        <dgm:presLayoutVars>
          <dgm:chPref val="3"/>
        </dgm:presLayoutVars>
      </dgm:prSet>
      <dgm:spPr/>
    </dgm:pt>
    <dgm:pt modelId="{ADF041B9-63E6-455A-8949-8ABECBE7CACC}" type="pres">
      <dgm:prSet presAssocID="{3D3E9133-0DF1-4614-88D9-357D1297E31D}" presName="rootConnector" presStyleLbl="node4" presStyleIdx="15" presStyleCnt="23"/>
      <dgm:spPr/>
    </dgm:pt>
    <dgm:pt modelId="{6969C760-7543-4A41-AE0D-00F36AE40BD5}" type="pres">
      <dgm:prSet presAssocID="{3D3E9133-0DF1-4614-88D9-357D1297E31D}" presName="hierChild4" presStyleCnt="0"/>
      <dgm:spPr/>
    </dgm:pt>
    <dgm:pt modelId="{9FE68154-0FCA-4FA3-9357-D8787D2F5B56}" type="pres">
      <dgm:prSet presAssocID="{3D3E9133-0DF1-4614-88D9-357D1297E31D}" presName="hierChild5" presStyleCnt="0"/>
      <dgm:spPr/>
    </dgm:pt>
    <dgm:pt modelId="{B0904EC5-01F4-49D4-BC06-52E647E86BF4}" type="pres">
      <dgm:prSet presAssocID="{CDD9CF69-5BC4-4E92-9626-6D37EF350EB6}" presName="Name37" presStyleLbl="parChTrans1D4" presStyleIdx="16" presStyleCnt="23"/>
      <dgm:spPr/>
    </dgm:pt>
    <dgm:pt modelId="{1F3EE78B-9F54-4D88-8523-F31B9A27656A}" type="pres">
      <dgm:prSet presAssocID="{C934CF1E-4CFB-40CA-9B45-5E38366FC785}" presName="hierRoot2" presStyleCnt="0">
        <dgm:presLayoutVars>
          <dgm:hierBranch val="init"/>
        </dgm:presLayoutVars>
      </dgm:prSet>
      <dgm:spPr/>
    </dgm:pt>
    <dgm:pt modelId="{6870CAE9-836C-4546-9FB8-F2C71106DCFD}" type="pres">
      <dgm:prSet presAssocID="{C934CF1E-4CFB-40CA-9B45-5E38366FC785}" presName="rootComposite" presStyleCnt="0"/>
      <dgm:spPr/>
    </dgm:pt>
    <dgm:pt modelId="{1A06DF60-B0F7-4589-97EF-34525C449ADE}" type="pres">
      <dgm:prSet presAssocID="{C934CF1E-4CFB-40CA-9B45-5E38366FC785}" presName="rootText" presStyleLbl="node4" presStyleIdx="16" presStyleCnt="23">
        <dgm:presLayoutVars>
          <dgm:chPref val="3"/>
        </dgm:presLayoutVars>
      </dgm:prSet>
      <dgm:spPr/>
    </dgm:pt>
    <dgm:pt modelId="{B0496681-9517-407F-AACE-24F127EC2F53}" type="pres">
      <dgm:prSet presAssocID="{C934CF1E-4CFB-40CA-9B45-5E38366FC785}" presName="rootConnector" presStyleLbl="node4" presStyleIdx="16" presStyleCnt="23"/>
      <dgm:spPr/>
    </dgm:pt>
    <dgm:pt modelId="{F2C87068-5A34-4566-8014-4CB926A3D7B1}" type="pres">
      <dgm:prSet presAssocID="{C934CF1E-4CFB-40CA-9B45-5E38366FC785}" presName="hierChild4" presStyleCnt="0"/>
      <dgm:spPr/>
    </dgm:pt>
    <dgm:pt modelId="{CA3F74E7-1B3F-42ED-8FB6-C6A6CC1D6446}" type="pres">
      <dgm:prSet presAssocID="{C934CF1E-4CFB-40CA-9B45-5E38366FC785}" presName="hierChild5" presStyleCnt="0"/>
      <dgm:spPr/>
    </dgm:pt>
    <dgm:pt modelId="{E6A24DE2-122B-45CF-873D-2D94A95B4979}" type="pres">
      <dgm:prSet presAssocID="{03BE6D98-85FE-48E5-B66B-BF78C19FFD0C}" presName="hierChild5" presStyleCnt="0"/>
      <dgm:spPr/>
    </dgm:pt>
    <dgm:pt modelId="{83E46EF7-03C6-4754-A3C3-BD6ECCF152A8}" type="pres">
      <dgm:prSet presAssocID="{E8CE5568-6891-4DD1-A898-C15847CE04C5}" presName="Name37" presStyleLbl="parChTrans1D4" presStyleIdx="17" presStyleCnt="23"/>
      <dgm:spPr/>
    </dgm:pt>
    <dgm:pt modelId="{12890F88-6DDE-497B-9CA7-CDF31827F0D2}" type="pres">
      <dgm:prSet presAssocID="{EA4FB418-D113-483E-A8FE-9E8376F9D7F1}" presName="hierRoot2" presStyleCnt="0">
        <dgm:presLayoutVars>
          <dgm:hierBranch val="init"/>
        </dgm:presLayoutVars>
      </dgm:prSet>
      <dgm:spPr/>
    </dgm:pt>
    <dgm:pt modelId="{5C04C4D0-9B97-47A1-B131-2352EB55204D}" type="pres">
      <dgm:prSet presAssocID="{EA4FB418-D113-483E-A8FE-9E8376F9D7F1}" presName="rootComposite" presStyleCnt="0"/>
      <dgm:spPr/>
    </dgm:pt>
    <dgm:pt modelId="{36378A26-45C0-4393-958B-F59019448A06}" type="pres">
      <dgm:prSet presAssocID="{EA4FB418-D113-483E-A8FE-9E8376F9D7F1}" presName="rootText" presStyleLbl="node4" presStyleIdx="17" presStyleCnt="23">
        <dgm:presLayoutVars>
          <dgm:chPref val="3"/>
        </dgm:presLayoutVars>
      </dgm:prSet>
      <dgm:spPr/>
    </dgm:pt>
    <dgm:pt modelId="{A695BBEA-0923-47D3-B6CC-7F20791C66E2}" type="pres">
      <dgm:prSet presAssocID="{EA4FB418-D113-483E-A8FE-9E8376F9D7F1}" presName="rootConnector" presStyleLbl="node4" presStyleIdx="17" presStyleCnt="23"/>
      <dgm:spPr/>
    </dgm:pt>
    <dgm:pt modelId="{1A676016-DC26-40F1-982A-52B2EB507152}" type="pres">
      <dgm:prSet presAssocID="{EA4FB418-D113-483E-A8FE-9E8376F9D7F1}" presName="hierChild4" presStyleCnt="0"/>
      <dgm:spPr/>
    </dgm:pt>
    <dgm:pt modelId="{D5C6425C-622E-4847-B5C0-39B002391BCA}" type="pres">
      <dgm:prSet presAssocID="{E2945D9F-7E07-47F9-BFCC-3E94543AE933}" presName="Name37" presStyleLbl="parChTrans1D4" presStyleIdx="18" presStyleCnt="23"/>
      <dgm:spPr/>
    </dgm:pt>
    <dgm:pt modelId="{7BEDF069-5E0C-45E2-93DF-74542739AEC5}" type="pres">
      <dgm:prSet presAssocID="{3E83A778-233E-4A4A-A469-BAAD59E562BF}" presName="hierRoot2" presStyleCnt="0">
        <dgm:presLayoutVars>
          <dgm:hierBranch val="init"/>
        </dgm:presLayoutVars>
      </dgm:prSet>
      <dgm:spPr/>
    </dgm:pt>
    <dgm:pt modelId="{A0CCFB9C-120B-4FC1-AB34-688F66DA442C}" type="pres">
      <dgm:prSet presAssocID="{3E83A778-233E-4A4A-A469-BAAD59E562BF}" presName="rootComposite" presStyleCnt="0"/>
      <dgm:spPr/>
    </dgm:pt>
    <dgm:pt modelId="{26FD09A4-C230-45B0-A006-B5D595985E9C}" type="pres">
      <dgm:prSet presAssocID="{3E83A778-233E-4A4A-A469-BAAD59E562BF}" presName="rootText" presStyleLbl="node4" presStyleIdx="18" presStyleCnt="23">
        <dgm:presLayoutVars>
          <dgm:chPref val="3"/>
        </dgm:presLayoutVars>
      </dgm:prSet>
      <dgm:spPr/>
    </dgm:pt>
    <dgm:pt modelId="{892A48D3-0F8A-4CB2-9FD3-145C628AAD91}" type="pres">
      <dgm:prSet presAssocID="{3E83A778-233E-4A4A-A469-BAAD59E562BF}" presName="rootConnector" presStyleLbl="node4" presStyleIdx="18" presStyleCnt="23"/>
      <dgm:spPr/>
    </dgm:pt>
    <dgm:pt modelId="{6E8707AB-F2B0-454A-A59C-BA542B54EC03}" type="pres">
      <dgm:prSet presAssocID="{3E83A778-233E-4A4A-A469-BAAD59E562BF}" presName="hierChild4" presStyleCnt="0"/>
      <dgm:spPr/>
    </dgm:pt>
    <dgm:pt modelId="{88AA2A4C-264A-4054-A2F8-3E00961F769E}" type="pres">
      <dgm:prSet presAssocID="{3E83A778-233E-4A4A-A469-BAAD59E562BF}" presName="hierChild5" presStyleCnt="0"/>
      <dgm:spPr/>
    </dgm:pt>
    <dgm:pt modelId="{2650864C-D5E3-4666-8F72-3C69F1A5D5F4}" type="pres">
      <dgm:prSet presAssocID="{20E892F0-745A-4873-AFE4-2C53915CFF32}" presName="Name37" presStyleLbl="parChTrans1D4" presStyleIdx="19" presStyleCnt="23"/>
      <dgm:spPr/>
    </dgm:pt>
    <dgm:pt modelId="{9E515E7E-8DB4-46EA-B061-E9A009FD924E}" type="pres">
      <dgm:prSet presAssocID="{E81B1D0E-0FFC-4136-8074-5198B05689DE}" presName="hierRoot2" presStyleCnt="0">
        <dgm:presLayoutVars>
          <dgm:hierBranch val="init"/>
        </dgm:presLayoutVars>
      </dgm:prSet>
      <dgm:spPr/>
    </dgm:pt>
    <dgm:pt modelId="{0C74D869-7729-4816-BAB4-F2B6CACD2E71}" type="pres">
      <dgm:prSet presAssocID="{E81B1D0E-0FFC-4136-8074-5198B05689DE}" presName="rootComposite" presStyleCnt="0"/>
      <dgm:spPr/>
    </dgm:pt>
    <dgm:pt modelId="{67D80D95-5997-4128-886E-0620775E8EB4}" type="pres">
      <dgm:prSet presAssocID="{E81B1D0E-0FFC-4136-8074-5198B05689DE}" presName="rootText" presStyleLbl="node4" presStyleIdx="19" presStyleCnt="23">
        <dgm:presLayoutVars>
          <dgm:chPref val="3"/>
        </dgm:presLayoutVars>
      </dgm:prSet>
      <dgm:spPr/>
    </dgm:pt>
    <dgm:pt modelId="{40665325-5789-495D-8AF7-A40F0DD4758E}" type="pres">
      <dgm:prSet presAssocID="{E81B1D0E-0FFC-4136-8074-5198B05689DE}" presName="rootConnector" presStyleLbl="node4" presStyleIdx="19" presStyleCnt="23"/>
      <dgm:spPr/>
    </dgm:pt>
    <dgm:pt modelId="{52C538CC-A9E9-4BAF-9394-4156E083A272}" type="pres">
      <dgm:prSet presAssocID="{E81B1D0E-0FFC-4136-8074-5198B05689DE}" presName="hierChild4" presStyleCnt="0"/>
      <dgm:spPr/>
    </dgm:pt>
    <dgm:pt modelId="{989A4B38-94E2-4D12-8BBC-577C95F46566}" type="pres">
      <dgm:prSet presAssocID="{E81B1D0E-0FFC-4136-8074-5198B05689DE}" presName="hierChild5" presStyleCnt="0"/>
      <dgm:spPr/>
    </dgm:pt>
    <dgm:pt modelId="{64BEF77C-84A2-4AFF-8C17-B2BD9C2B625E}" type="pres">
      <dgm:prSet presAssocID="{EA4FB418-D113-483E-A8FE-9E8376F9D7F1}" presName="hierChild5" presStyleCnt="0"/>
      <dgm:spPr/>
    </dgm:pt>
    <dgm:pt modelId="{5160BA3E-6B45-40AB-AFFD-9C08E3340D01}" type="pres">
      <dgm:prSet presAssocID="{8FA9E5C4-4CC2-4BB8-AE7F-BB3E2BC305CB}" presName="hierChild5" presStyleCnt="0"/>
      <dgm:spPr/>
    </dgm:pt>
    <dgm:pt modelId="{891E7F6A-A23C-438A-B986-397C281B6571}" type="pres">
      <dgm:prSet presAssocID="{0519ADD7-1C98-419F-B144-1A82A0B18DCB}" presName="Name37" presStyleLbl="parChTrans1D3" presStyleIdx="1" presStyleCnt="3"/>
      <dgm:spPr/>
    </dgm:pt>
    <dgm:pt modelId="{B29066F3-BCEE-4B6C-9A1B-6780F3C65962}" type="pres">
      <dgm:prSet presAssocID="{2C11CCA9-AA0C-4D0F-9D60-4C1F026F4CE9}" presName="hierRoot2" presStyleCnt="0">
        <dgm:presLayoutVars>
          <dgm:hierBranch val="init"/>
        </dgm:presLayoutVars>
      </dgm:prSet>
      <dgm:spPr/>
    </dgm:pt>
    <dgm:pt modelId="{A53F71DD-CFCD-4914-9A93-9D6585157157}" type="pres">
      <dgm:prSet presAssocID="{2C11CCA9-AA0C-4D0F-9D60-4C1F026F4CE9}" presName="rootComposite" presStyleCnt="0"/>
      <dgm:spPr/>
    </dgm:pt>
    <dgm:pt modelId="{3AB0C49C-2B2B-4FD4-BE25-8D86BC1EA898}" type="pres">
      <dgm:prSet presAssocID="{2C11CCA9-AA0C-4D0F-9D60-4C1F026F4CE9}" presName="rootText" presStyleLbl="node3" presStyleIdx="1" presStyleCnt="3">
        <dgm:presLayoutVars>
          <dgm:chPref val="3"/>
        </dgm:presLayoutVars>
      </dgm:prSet>
      <dgm:spPr/>
    </dgm:pt>
    <dgm:pt modelId="{77E05A71-CFA4-4098-8B95-F81A7E842460}" type="pres">
      <dgm:prSet presAssocID="{2C11CCA9-AA0C-4D0F-9D60-4C1F026F4CE9}" presName="rootConnector" presStyleLbl="node3" presStyleIdx="1" presStyleCnt="3"/>
      <dgm:spPr/>
    </dgm:pt>
    <dgm:pt modelId="{03AAE693-D0FB-4940-9BB8-8FF5135BDB2B}" type="pres">
      <dgm:prSet presAssocID="{2C11CCA9-AA0C-4D0F-9D60-4C1F026F4CE9}" presName="hierChild4" presStyleCnt="0"/>
      <dgm:spPr/>
    </dgm:pt>
    <dgm:pt modelId="{D7107927-5E19-4487-AD9E-785FD1679D70}" type="pres">
      <dgm:prSet presAssocID="{55B4DE39-DEC5-4135-B200-94EDD1F39A51}" presName="Name37" presStyleLbl="parChTrans1D4" presStyleIdx="20" presStyleCnt="23"/>
      <dgm:spPr/>
    </dgm:pt>
    <dgm:pt modelId="{85FC4DC8-99F0-484A-A71D-933752719701}" type="pres">
      <dgm:prSet presAssocID="{C41FFAE1-F718-4AD6-AD6E-CFC4F042A39C}" presName="hierRoot2" presStyleCnt="0">
        <dgm:presLayoutVars>
          <dgm:hierBranch val="init"/>
        </dgm:presLayoutVars>
      </dgm:prSet>
      <dgm:spPr/>
    </dgm:pt>
    <dgm:pt modelId="{20C1D3D6-DC4C-4166-84B6-945D2E94880F}" type="pres">
      <dgm:prSet presAssocID="{C41FFAE1-F718-4AD6-AD6E-CFC4F042A39C}" presName="rootComposite" presStyleCnt="0"/>
      <dgm:spPr/>
    </dgm:pt>
    <dgm:pt modelId="{449D2D23-A433-4647-8F4C-A05C50A3B959}" type="pres">
      <dgm:prSet presAssocID="{C41FFAE1-F718-4AD6-AD6E-CFC4F042A39C}" presName="rootText" presStyleLbl="node4" presStyleIdx="20" presStyleCnt="23">
        <dgm:presLayoutVars>
          <dgm:chPref val="3"/>
        </dgm:presLayoutVars>
      </dgm:prSet>
      <dgm:spPr/>
    </dgm:pt>
    <dgm:pt modelId="{795BE979-2F2D-4D82-9194-8163A61A26B8}" type="pres">
      <dgm:prSet presAssocID="{C41FFAE1-F718-4AD6-AD6E-CFC4F042A39C}" presName="rootConnector" presStyleLbl="node4" presStyleIdx="20" presStyleCnt="23"/>
      <dgm:spPr/>
    </dgm:pt>
    <dgm:pt modelId="{D08A72BB-CA25-44BD-9B14-C7B92E7AD3B5}" type="pres">
      <dgm:prSet presAssocID="{C41FFAE1-F718-4AD6-AD6E-CFC4F042A39C}" presName="hierChild4" presStyleCnt="0"/>
      <dgm:spPr/>
    </dgm:pt>
    <dgm:pt modelId="{18CC03F3-E096-4CBD-8544-098D4ADAE254}" type="pres">
      <dgm:prSet presAssocID="{C41FFAE1-F718-4AD6-AD6E-CFC4F042A39C}" presName="hierChild5" presStyleCnt="0"/>
      <dgm:spPr/>
    </dgm:pt>
    <dgm:pt modelId="{4B3ADB9A-939E-45D2-8BE2-0FF0AEF4642C}" type="pres">
      <dgm:prSet presAssocID="{FB007139-0E19-4106-B7C6-992819630E36}" presName="Name37" presStyleLbl="parChTrans1D4" presStyleIdx="21" presStyleCnt="23"/>
      <dgm:spPr/>
    </dgm:pt>
    <dgm:pt modelId="{4E057ECD-A43A-4984-8891-3ADE2F45D9EE}" type="pres">
      <dgm:prSet presAssocID="{243DDD29-DCDF-4FCA-AED7-0B7957038743}" presName="hierRoot2" presStyleCnt="0">
        <dgm:presLayoutVars>
          <dgm:hierBranch val="init"/>
        </dgm:presLayoutVars>
      </dgm:prSet>
      <dgm:spPr/>
    </dgm:pt>
    <dgm:pt modelId="{F5F81C68-BA2A-4C9B-8963-3BD794DE6A00}" type="pres">
      <dgm:prSet presAssocID="{243DDD29-DCDF-4FCA-AED7-0B7957038743}" presName="rootComposite" presStyleCnt="0"/>
      <dgm:spPr/>
    </dgm:pt>
    <dgm:pt modelId="{2E7AF1E1-9ABE-40D6-932C-B40933D25EAF}" type="pres">
      <dgm:prSet presAssocID="{243DDD29-DCDF-4FCA-AED7-0B7957038743}" presName="rootText" presStyleLbl="node4" presStyleIdx="21" presStyleCnt="23">
        <dgm:presLayoutVars>
          <dgm:chPref val="3"/>
        </dgm:presLayoutVars>
      </dgm:prSet>
      <dgm:spPr/>
    </dgm:pt>
    <dgm:pt modelId="{EF20BCA5-C673-4DFE-BE85-1AE9402A7688}" type="pres">
      <dgm:prSet presAssocID="{243DDD29-DCDF-4FCA-AED7-0B7957038743}" presName="rootConnector" presStyleLbl="node4" presStyleIdx="21" presStyleCnt="23"/>
      <dgm:spPr/>
    </dgm:pt>
    <dgm:pt modelId="{8A428580-49C2-4D52-A88F-40AF7D5BD766}" type="pres">
      <dgm:prSet presAssocID="{243DDD29-DCDF-4FCA-AED7-0B7957038743}" presName="hierChild4" presStyleCnt="0"/>
      <dgm:spPr/>
    </dgm:pt>
    <dgm:pt modelId="{C4A7F7BD-BB77-41D3-A820-E1D1FBEDC668}" type="pres">
      <dgm:prSet presAssocID="{243DDD29-DCDF-4FCA-AED7-0B7957038743}" presName="hierChild5" presStyleCnt="0"/>
      <dgm:spPr/>
    </dgm:pt>
    <dgm:pt modelId="{B45ED199-AFE9-4A5D-8090-33F5962FD739}" type="pres">
      <dgm:prSet presAssocID="{63E3D230-8FE5-4332-B8AC-914A4A51D993}" presName="Name37" presStyleLbl="parChTrans1D4" presStyleIdx="22" presStyleCnt="23"/>
      <dgm:spPr/>
    </dgm:pt>
    <dgm:pt modelId="{5AC1C3AB-AD15-4B3A-AA40-E416B58403F7}" type="pres">
      <dgm:prSet presAssocID="{8CBCDF64-A089-44E9-B0C8-E94ED687AF2C}" presName="hierRoot2" presStyleCnt="0">
        <dgm:presLayoutVars>
          <dgm:hierBranch val="init"/>
        </dgm:presLayoutVars>
      </dgm:prSet>
      <dgm:spPr/>
    </dgm:pt>
    <dgm:pt modelId="{E9EFE787-6002-42AD-AD1D-9570DB559D87}" type="pres">
      <dgm:prSet presAssocID="{8CBCDF64-A089-44E9-B0C8-E94ED687AF2C}" presName="rootComposite" presStyleCnt="0"/>
      <dgm:spPr/>
    </dgm:pt>
    <dgm:pt modelId="{59467E94-B23E-429D-A09D-0C40598A41F8}" type="pres">
      <dgm:prSet presAssocID="{8CBCDF64-A089-44E9-B0C8-E94ED687AF2C}" presName="rootText" presStyleLbl="node4" presStyleIdx="22" presStyleCnt="23">
        <dgm:presLayoutVars>
          <dgm:chPref val="3"/>
        </dgm:presLayoutVars>
      </dgm:prSet>
      <dgm:spPr/>
    </dgm:pt>
    <dgm:pt modelId="{A815D270-7E34-4D1E-9727-566799B3DC55}" type="pres">
      <dgm:prSet presAssocID="{8CBCDF64-A089-44E9-B0C8-E94ED687AF2C}" presName="rootConnector" presStyleLbl="node4" presStyleIdx="22" presStyleCnt="23"/>
      <dgm:spPr/>
    </dgm:pt>
    <dgm:pt modelId="{8B699720-7D82-47E2-8DD7-2BACED695C8A}" type="pres">
      <dgm:prSet presAssocID="{8CBCDF64-A089-44E9-B0C8-E94ED687AF2C}" presName="hierChild4" presStyleCnt="0"/>
      <dgm:spPr/>
    </dgm:pt>
    <dgm:pt modelId="{3820E4D5-2A7D-4BDA-B203-792F4B4FDD8D}" type="pres">
      <dgm:prSet presAssocID="{8CBCDF64-A089-44E9-B0C8-E94ED687AF2C}" presName="hierChild5" presStyleCnt="0"/>
      <dgm:spPr/>
    </dgm:pt>
    <dgm:pt modelId="{FAD81A4A-A836-4745-B1E1-7D51EED63F4F}" type="pres">
      <dgm:prSet presAssocID="{2C11CCA9-AA0C-4D0F-9D60-4C1F026F4CE9}" presName="hierChild5" presStyleCnt="0"/>
      <dgm:spPr/>
    </dgm:pt>
    <dgm:pt modelId="{47BDD733-0B47-4F31-9BEC-39EC5CE5B51B}" type="pres">
      <dgm:prSet presAssocID="{4EA05AA3-291C-4E78-BD4D-D7D707146169}" presName="Name37" presStyleLbl="parChTrans1D3" presStyleIdx="2" presStyleCnt="3"/>
      <dgm:spPr/>
    </dgm:pt>
    <dgm:pt modelId="{5BA80E92-01B4-48C0-BE03-2FF1B90A4C78}" type="pres">
      <dgm:prSet presAssocID="{3D8D8B9E-1551-47AC-A831-F5987DC48A7D}" presName="hierRoot2" presStyleCnt="0">
        <dgm:presLayoutVars>
          <dgm:hierBranch val="init"/>
        </dgm:presLayoutVars>
      </dgm:prSet>
      <dgm:spPr/>
    </dgm:pt>
    <dgm:pt modelId="{157C96A8-6A95-46AB-A85F-1213EA4A9D2E}" type="pres">
      <dgm:prSet presAssocID="{3D8D8B9E-1551-47AC-A831-F5987DC48A7D}" presName="rootComposite" presStyleCnt="0"/>
      <dgm:spPr/>
    </dgm:pt>
    <dgm:pt modelId="{57F304C8-607D-4CD4-946A-971BFEBFA81E}" type="pres">
      <dgm:prSet presAssocID="{3D8D8B9E-1551-47AC-A831-F5987DC48A7D}" presName="rootText" presStyleLbl="node3" presStyleIdx="2" presStyleCnt="3">
        <dgm:presLayoutVars>
          <dgm:chPref val="3"/>
        </dgm:presLayoutVars>
      </dgm:prSet>
      <dgm:spPr/>
    </dgm:pt>
    <dgm:pt modelId="{C1206D31-6D5E-45D5-987E-B0FEA17FBFAB}" type="pres">
      <dgm:prSet presAssocID="{3D8D8B9E-1551-47AC-A831-F5987DC48A7D}" presName="rootConnector" presStyleLbl="node3" presStyleIdx="2" presStyleCnt="3"/>
      <dgm:spPr/>
    </dgm:pt>
    <dgm:pt modelId="{ECA8BA80-E3A2-48A4-9421-402473454673}" type="pres">
      <dgm:prSet presAssocID="{3D8D8B9E-1551-47AC-A831-F5987DC48A7D}" presName="hierChild4" presStyleCnt="0"/>
      <dgm:spPr/>
    </dgm:pt>
    <dgm:pt modelId="{87DEEBA6-8A2E-4E3A-BE5C-96F10A86E55D}" type="pres">
      <dgm:prSet presAssocID="{3D8D8B9E-1551-47AC-A831-F5987DC48A7D}" presName="hierChild5" presStyleCnt="0"/>
      <dgm:spPr/>
    </dgm:pt>
    <dgm:pt modelId="{72A3076A-F791-45B8-B481-9C328B47F3E7}" type="pres">
      <dgm:prSet presAssocID="{5E8E7983-1148-4C83-88FB-9DDBA719CF75}" presName="hierChild5" presStyleCnt="0"/>
      <dgm:spPr/>
    </dgm:pt>
    <dgm:pt modelId="{C9A208D0-590E-46E7-8EBC-9AE51FB1D10C}" type="pres">
      <dgm:prSet presAssocID="{DBB8BD74-32A7-4FE2-940D-6B9EC898692A}" presName="Name37" presStyleLbl="parChTrans1D2" presStyleIdx="1" presStyleCnt="2"/>
      <dgm:spPr/>
    </dgm:pt>
    <dgm:pt modelId="{397EEB2F-91D9-4312-902D-52AED7BC942B}" type="pres">
      <dgm:prSet presAssocID="{2331CAF7-A5FA-4B1E-97B1-2C80E30B4C7C}" presName="hierRoot2" presStyleCnt="0">
        <dgm:presLayoutVars>
          <dgm:hierBranch val="init"/>
        </dgm:presLayoutVars>
      </dgm:prSet>
      <dgm:spPr/>
    </dgm:pt>
    <dgm:pt modelId="{72A62D0B-3191-4BD4-A2FF-2068CC309EED}" type="pres">
      <dgm:prSet presAssocID="{2331CAF7-A5FA-4B1E-97B1-2C80E30B4C7C}" presName="rootComposite" presStyleCnt="0"/>
      <dgm:spPr/>
    </dgm:pt>
    <dgm:pt modelId="{4D43F96C-0257-4D17-BAB3-9271F1984A71}" type="pres">
      <dgm:prSet presAssocID="{2331CAF7-A5FA-4B1E-97B1-2C80E30B4C7C}" presName="rootText" presStyleLbl="node2" presStyleIdx="1" presStyleCnt="2">
        <dgm:presLayoutVars>
          <dgm:chPref val="3"/>
        </dgm:presLayoutVars>
      </dgm:prSet>
      <dgm:spPr/>
    </dgm:pt>
    <dgm:pt modelId="{25EC6F1C-94D9-4ED1-80BA-81C656147299}" type="pres">
      <dgm:prSet presAssocID="{2331CAF7-A5FA-4B1E-97B1-2C80E30B4C7C}" presName="rootConnector" presStyleLbl="node2" presStyleIdx="1" presStyleCnt="2"/>
      <dgm:spPr/>
    </dgm:pt>
    <dgm:pt modelId="{87A9920B-26B1-4FA6-B90A-43E596DCF4D6}" type="pres">
      <dgm:prSet presAssocID="{2331CAF7-A5FA-4B1E-97B1-2C80E30B4C7C}" presName="hierChild4" presStyleCnt="0"/>
      <dgm:spPr/>
    </dgm:pt>
    <dgm:pt modelId="{173A3E3F-C51B-4333-A087-418A308FA067}" type="pres">
      <dgm:prSet presAssocID="{2331CAF7-A5FA-4B1E-97B1-2C80E30B4C7C}" presName="hierChild5" presStyleCnt="0"/>
      <dgm:spPr/>
    </dgm:pt>
    <dgm:pt modelId="{05BD4B6E-5AF2-4F95-9B72-7BEDB78D3BDC}" type="pres">
      <dgm:prSet presAssocID="{15C37D75-746A-4639-BA0B-28247DCF2F6E}" presName="hierChild3" presStyleCnt="0"/>
      <dgm:spPr/>
    </dgm:pt>
  </dgm:ptLst>
  <dgm:cxnLst>
    <dgm:cxn modelId="{BFB6A701-E878-419D-BD27-AC07707AA08F}" type="presOf" srcId="{A95D8191-3DFC-4E02-B811-F46B961CAC6F}" destId="{FF262F91-E4DC-4A37-9E21-19F97063573C}" srcOrd="0" destOrd="0" presId="urn:microsoft.com/office/officeart/2005/8/layout/orgChart1"/>
    <dgm:cxn modelId="{4B666F05-6C5A-4AC6-9C88-C9440A3367D3}" type="presOf" srcId="{5B3B9C16-86C6-4CCD-BDCC-87CA428D7483}" destId="{6F751B13-7FB8-4A7C-BBFB-5461715E4CD2}" srcOrd="0" destOrd="0" presId="urn:microsoft.com/office/officeart/2005/8/layout/orgChart1"/>
    <dgm:cxn modelId="{6535350A-1533-411B-98E8-D2FDE13D9F25}" srcId="{D85E5ED5-AE72-4795-A04F-83B815A91C2F}" destId="{D5BECA5E-2AC5-47BB-B0C5-F5FF0CB33BDA}" srcOrd="0" destOrd="0" parTransId="{7AF6F334-5965-459E-B8F7-BAEB181C7832}" sibTransId="{5F7FFC7B-7A7C-4E66-9331-E85FA01DC86A}"/>
    <dgm:cxn modelId="{8CD7430A-919F-4991-95BE-5D62E003E96A}" srcId="{2C11CCA9-AA0C-4D0F-9D60-4C1F026F4CE9}" destId="{8CBCDF64-A089-44E9-B0C8-E94ED687AF2C}" srcOrd="2" destOrd="0" parTransId="{63E3D230-8FE5-4332-B8AC-914A4A51D993}" sibTransId="{57222D44-E525-4503-ADAC-6F0725FFF38C}"/>
    <dgm:cxn modelId="{3743270D-8894-43CE-901F-C6E1038A5E7D}" type="presOf" srcId="{8C09AC9C-7164-4F12-AC55-5E01F3AB57CC}" destId="{7A758F23-017A-4276-AE4E-EB7C2B6FB4C7}" srcOrd="0" destOrd="0" presId="urn:microsoft.com/office/officeart/2005/8/layout/orgChart1"/>
    <dgm:cxn modelId="{171C7F0D-5A8C-450C-83C6-0C605C2294D1}" type="presOf" srcId="{03BE6D98-85FE-48E5-B66B-BF78C19FFD0C}" destId="{AB8976D9-3533-49CC-A614-301BFDB64666}" srcOrd="0" destOrd="0" presId="urn:microsoft.com/office/officeart/2005/8/layout/orgChart1"/>
    <dgm:cxn modelId="{156FC90E-F724-4ACB-99BB-2182F3E7A61A}" type="presOf" srcId="{FB7CA218-119B-4B91-80D3-63D97198B324}" destId="{8BB6075D-60DE-4E4F-89F3-F71FDFB3BA93}" srcOrd="1" destOrd="0" presId="urn:microsoft.com/office/officeart/2005/8/layout/orgChart1"/>
    <dgm:cxn modelId="{01D2D313-76BE-4684-BF0A-87E7F3A7543A}" type="presOf" srcId="{BD139CE1-5358-4C26-B502-564495BA0711}" destId="{A8BBBAF0-88F1-4E4E-A496-2E11C1DDDA6B}" srcOrd="0" destOrd="0" presId="urn:microsoft.com/office/officeart/2005/8/layout/orgChart1"/>
    <dgm:cxn modelId="{B3925516-6584-42D1-A8E3-21217DCBCBCC}" type="presOf" srcId="{E67670D9-4C72-4A1E-B770-E8C08CCC05A0}" destId="{44B78A77-D00D-458C-8FD4-F9454B2B4BAF}" srcOrd="0" destOrd="0" presId="urn:microsoft.com/office/officeart/2005/8/layout/orgChart1"/>
    <dgm:cxn modelId="{2A498C17-2505-4B30-96CE-FCC6A8725532}" type="presOf" srcId="{28F5D10B-4349-4264-B405-226D626FFC73}" destId="{52289F53-F2C0-4124-A507-C615EA6CBDEF}" srcOrd="0" destOrd="0" presId="urn:microsoft.com/office/officeart/2005/8/layout/orgChart1"/>
    <dgm:cxn modelId="{3EA5C718-A565-46DC-8A18-823B29E425D5}" type="presOf" srcId="{7AF6F334-5965-459E-B8F7-BAEB181C7832}" destId="{096F53E1-5920-44C9-A84B-A343B5B097DB}" srcOrd="0" destOrd="0" presId="urn:microsoft.com/office/officeart/2005/8/layout/orgChart1"/>
    <dgm:cxn modelId="{598E061A-3A48-4E89-80C9-45C807175AD7}" type="presOf" srcId="{2331CAF7-A5FA-4B1E-97B1-2C80E30B4C7C}" destId="{25EC6F1C-94D9-4ED1-80BA-81C656147299}" srcOrd="1" destOrd="0" presId="urn:microsoft.com/office/officeart/2005/8/layout/orgChart1"/>
    <dgm:cxn modelId="{9A19D91E-51E0-479E-94A1-BBAC977E395A}" srcId="{8FA9E5C4-4CC2-4BB8-AE7F-BB3E2BC305CB}" destId="{D85E5ED5-AE72-4795-A04F-83B815A91C2F}" srcOrd="0" destOrd="0" parTransId="{77F309FF-4796-4F22-8C72-C18EB9388896}" sibTransId="{98781FE7-FD9A-4F45-85CD-3256CBF82514}"/>
    <dgm:cxn modelId="{B9C79120-07EA-49F4-B6DE-A21B4211FAD7}" type="presOf" srcId="{3D8D8B9E-1551-47AC-A831-F5987DC48A7D}" destId="{57F304C8-607D-4CD4-946A-971BFEBFA81E}" srcOrd="0" destOrd="0" presId="urn:microsoft.com/office/officeart/2005/8/layout/orgChart1"/>
    <dgm:cxn modelId="{91A09D23-3CDB-4639-952B-C1C38C771A87}" type="presOf" srcId="{D5BECA5E-2AC5-47BB-B0C5-F5FF0CB33BDA}" destId="{D0FEEE45-F259-45F2-BDC4-BA77BAD83EAE}" srcOrd="1" destOrd="0" presId="urn:microsoft.com/office/officeart/2005/8/layout/orgChart1"/>
    <dgm:cxn modelId="{33FEC327-13CD-45DE-952E-DFDF2DF6C900}" type="presOf" srcId="{5B3B9C16-86C6-4CCD-BDCC-87CA428D7483}" destId="{72B3BAAB-5877-453F-9442-9F7B056F2EB0}" srcOrd="1" destOrd="0" presId="urn:microsoft.com/office/officeart/2005/8/layout/orgChart1"/>
    <dgm:cxn modelId="{B4700E30-F933-4E9F-B9CD-EF14865FDE7B}" type="presOf" srcId="{C41FFAE1-F718-4AD6-AD6E-CFC4F042A39C}" destId="{449D2D23-A433-4647-8F4C-A05C50A3B959}" srcOrd="0" destOrd="0" presId="urn:microsoft.com/office/officeart/2005/8/layout/orgChart1"/>
    <dgm:cxn modelId="{122F6D30-E3B5-47B8-A052-7859C64014B9}" srcId="{5B3B9C16-86C6-4CCD-BDCC-87CA428D7483}" destId="{FB7CA218-119B-4B91-80D3-63D97198B324}" srcOrd="0" destOrd="0" parTransId="{5AD06F03-384A-47FA-B6B5-33BF9D1463D1}" sibTransId="{E6B0A4B6-447F-4E0D-B806-D9569C3BE7B2}"/>
    <dgm:cxn modelId="{EBB53432-EBD1-44B5-89C1-D173822D79DB}" type="presOf" srcId="{EB3FBA3F-A369-4C50-B00A-44BA4626E3E3}" destId="{BC436C33-9EE1-4186-AB0A-FD16ECEAFECE}" srcOrd="0" destOrd="0" presId="urn:microsoft.com/office/officeart/2005/8/layout/orgChart1"/>
    <dgm:cxn modelId="{54003035-DDCA-419A-9E5D-B0392E1C96CC}" srcId="{EA4FB418-D113-483E-A8FE-9E8376F9D7F1}" destId="{E81B1D0E-0FFC-4136-8074-5198B05689DE}" srcOrd="1" destOrd="0" parTransId="{20E892F0-745A-4873-AFE4-2C53915CFF32}" sibTransId="{DC325764-30E7-4CE1-9405-AA2F3E663EF6}"/>
    <dgm:cxn modelId="{EE1CE335-ACE3-428A-A5BD-AFB54DB2829C}" type="presOf" srcId="{8CBCDF64-A089-44E9-B0C8-E94ED687AF2C}" destId="{59467E94-B23E-429D-A09D-0C40598A41F8}" srcOrd="0" destOrd="0" presId="urn:microsoft.com/office/officeart/2005/8/layout/orgChart1"/>
    <dgm:cxn modelId="{39B32F38-DECC-45F2-BE8A-17084B58F8A6}" type="presOf" srcId="{20E892F0-745A-4873-AFE4-2C53915CFF32}" destId="{2650864C-D5E3-4666-8F72-3C69F1A5D5F4}" srcOrd="0" destOrd="0" presId="urn:microsoft.com/office/officeart/2005/8/layout/orgChart1"/>
    <dgm:cxn modelId="{E4045839-26E2-4082-A51B-1DC2D0F9BF5B}" type="presOf" srcId="{63E3D230-8FE5-4332-B8AC-914A4A51D993}" destId="{B45ED199-AFE9-4A5D-8090-33F5962FD739}" srcOrd="0" destOrd="0" presId="urn:microsoft.com/office/officeart/2005/8/layout/orgChart1"/>
    <dgm:cxn modelId="{4E527B39-BD78-4556-9ECA-33E075EC3D53}" srcId="{EB3FBA3F-A369-4C50-B00A-44BA4626E3E3}" destId="{8C09AC9C-7164-4F12-AC55-5E01F3AB57CC}" srcOrd="0" destOrd="0" parTransId="{5442E53C-ADCA-4345-8D0B-F26BC0325C62}" sibTransId="{5C101554-F1AE-4702-A2C0-90B50F0719B7}"/>
    <dgm:cxn modelId="{87D64C3B-219B-4C9C-A42C-0B55046E7EEC}" type="presOf" srcId="{E81B1D0E-0FFC-4136-8074-5198B05689DE}" destId="{67D80D95-5997-4128-886E-0620775E8EB4}" srcOrd="0" destOrd="0" presId="urn:microsoft.com/office/officeart/2005/8/layout/orgChart1"/>
    <dgm:cxn modelId="{CAEE003E-ACBD-495C-A2C6-6332FEF30C0D}" type="presOf" srcId="{D5BECA5E-2AC5-47BB-B0C5-F5FF0CB33BDA}" destId="{4EB1D48C-BB66-4EAE-B036-E91EDE07A0AA}" srcOrd="0" destOrd="0" presId="urn:microsoft.com/office/officeart/2005/8/layout/orgChart1"/>
    <dgm:cxn modelId="{2F7E145C-9107-4FDD-A4D8-126D2F30F599}" type="presOf" srcId="{3A652614-D9FC-4C74-8CEA-C288B0E383A1}" destId="{74655B2B-6B8D-44C5-8211-EE1117CCE233}" srcOrd="0" destOrd="0" presId="urn:microsoft.com/office/officeart/2005/8/layout/orgChart1"/>
    <dgm:cxn modelId="{AFFC055E-1BE8-479E-8D67-C1B3E5FFEC1F}" type="presOf" srcId="{56AAAC1C-33FA-4376-ADFD-89A20A6E0DAB}" destId="{A52678FE-CC14-4EEC-AA81-13DA450C52E3}" srcOrd="0" destOrd="0" presId="urn:microsoft.com/office/officeart/2005/8/layout/orgChart1"/>
    <dgm:cxn modelId="{69938243-60FD-4DEE-965F-34E269621260}" srcId="{2C11CCA9-AA0C-4D0F-9D60-4C1F026F4CE9}" destId="{C41FFAE1-F718-4AD6-AD6E-CFC4F042A39C}" srcOrd="0" destOrd="0" parTransId="{55B4DE39-DEC5-4135-B200-94EDD1F39A51}" sibTransId="{402C04E4-2B3C-4838-BEA2-52FC123A1C88}"/>
    <dgm:cxn modelId="{CD4AF764-3B42-4B99-902D-D1AF03EC3BC6}" type="presOf" srcId="{5AD06F03-384A-47FA-B6B5-33BF9D1463D1}" destId="{A33062D5-F1F4-4649-8438-283B4CE13A39}" srcOrd="0" destOrd="0" presId="urn:microsoft.com/office/officeart/2005/8/layout/orgChart1"/>
    <dgm:cxn modelId="{F6AFCA65-22F1-4E2B-9FC8-577A01F3229F}" type="presOf" srcId="{D0D6E3E2-2C8F-4C40-90D3-F38E586AC6E2}" destId="{D01DCCDA-FEA2-41EA-9956-08C0E8253DEF}" srcOrd="0" destOrd="0" presId="urn:microsoft.com/office/officeart/2005/8/layout/orgChart1"/>
    <dgm:cxn modelId="{100C4D66-7998-4EF5-9834-4DA1EB58E7FC}" type="presOf" srcId="{A6965D83-33D9-4EC1-9A05-4CE4856EBA6C}" destId="{34653014-5DE8-4678-9EC0-1B4C46436A42}" srcOrd="0" destOrd="0" presId="urn:microsoft.com/office/officeart/2005/8/layout/orgChart1"/>
    <dgm:cxn modelId="{0C656C69-8FB8-407B-8A6F-B291DC09EC45}" type="presOf" srcId="{FB007139-0E19-4106-B7C6-992819630E36}" destId="{4B3ADB9A-939E-45D2-8BE2-0FF0AEF4642C}" srcOrd="0" destOrd="0" presId="urn:microsoft.com/office/officeart/2005/8/layout/orgChart1"/>
    <dgm:cxn modelId="{0A13076A-553B-4C07-9E32-9813D6C87D7A}" srcId="{03BE6D98-85FE-48E5-B66B-BF78C19FFD0C}" destId="{C934CF1E-4CFB-40CA-9B45-5E38366FC785}" srcOrd="1" destOrd="0" parTransId="{CDD9CF69-5BC4-4E92-9626-6D37EF350EB6}" sibTransId="{A33BE98A-057C-496A-92A4-B9C4A286B002}"/>
    <dgm:cxn modelId="{9AD0336A-7833-42AF-B091-C0A591CE90E3}" type="presOf" srcId="{48CB632F-7FC7-4010-8A3A-5A2CD36C91C6}" destId="{56B47EE8-119E-4CE2-9033-49156786C61E}" srcOrd="0" destOrd="0" presId="urn:microsoft.com/office/officeart/2005/8/layout/orgChart1"/>
    <dgm:cxn modelId="{C3B0F76A-89CA-4456-B094-4CB47995F1C9}" type="presOf" srcId="{5E8E7983-1148-4C83-88FB-9DDBA719CF75}" destId="{A0BE2084-6FF1-4FAF-9054-E94E52FBA679}" srcOrd="0" destOrd="0" presId="urn:microsoft.com/office/officeart/2005/8/layout/orgChart1"/>
    <dgm:cxn modelId="{0E5D874E-18BF-4F3E-8845-6AAE1B365660}" type="presOf" srcId="{C934CF1E-4CFB-40CA-9B45-5E38366FC785}" destId="{B0496681-9517-407F-AACE-24F127EC2F53}" srcOrd="1" destOrd="0" presId="urn:microsoft.com/office/officeart/2005/8/layout/orgChart1"/>
    <dgm:cxn modelId="{C1FBBC50-4E6E-44A8-9BCB-4A1BE6B105C4}" type="presOf" srcId="{243DDD29-DCDF-4FCA-AED7-0B7957038743}" destId="{2E7AF1E1-9ABE-40D6-932C-B40933D25EAF}" srcOrd="0" destOrd="0" presId="urn:microsoft.com/office/officeart/2005/8/layout/orgChart1"/>
    <dgm:cxn modelId="{3F192A51-5B6C-4227-B0E3-22012DE5539E}" srcId="{5E8E7983-1148-4C83-88FB-9DDBA719CF75}" destId="{8FA9E5C4-4CC2-4BB8-AE7F-BB3E2BC305CB}" srcOrd="0" destOrd="0" parTransId="{39533B3E-9CFC-4C01-A7DA-C0A48D0B18C8}" sibTransId="{09B17C68-DA02-4001-95AE-B79904FCFE41}"/>
    <dgm:cxn modelId="{679FF551-6067-4603-B45C-83BC41098D25}" type="presOf" srcId="{951900F5-7AD5-4E9C-AE8A-E33047365912}" destId="{AB37E8FA-F890-49C7-A761-65712B75D9E7}" srcOrd="1" destOrd="0" presId="urn:microsoft.com/office/officeart/2005/8/layout/orgChart1"/>
    <dgm:cxn modelId="{D6A8E852-3698-4FFF-919D-8DEAFB0FF089}" type="presOf" srcId="{48CB632F-7FC7-4010-8A3A-5A2CD36C91C6}" destId="{1BE36834-998D-4C04-92A2-20B624AD55BA}" srcOrd="1" destOrd="0" presId="urn:microsoft.com/office/officeart/2005/8/layout/orgChart1"/>
    <dgm:cxn modelId="{306A9E53-77AA-472A-9183-25502224140D}" type="presOf" srcId="{FB7CA218-119B-4B91-80D3-63D97198B324}" destId="{DDB90D43-7729-4A4F-B456-FC846B76F2F0}" srcOrd="0" destOrd="0" presId="urn:microsoft.com/office/officeart/2005/8/layout/orgChart1"/>
    <dgm:cxn modelId="{91B3EC74-9E11-404D-87F5-9E1DDB8262D0}" type="presOf" srcId="{03BE6D98-85FE-48E5-B66B-BF78C19FFD0C}" destId="{68B606F5-67D9-4B56-A21B-1863B4FEE46C}" srcOrd="1" destOrd="0" presId="urn:microsoft.com/office/officeart/2005/8/layout/orgChart1"/>
    <dgm:cxn modelId="{030A9155-6587-480F-A4A8-9805980855F1}" type="presOf" srcId="{A95D8191-3DFC-4E02-B811-F46B961CAC6F}" destId="{4B657BA7-F9BA-4DEE-9EB8-898B81107837}" srcOrd="1" destOrd="0" presId="urn:microsoft.com/office/officeart/2005/8/layout/orgChart1"/>
    <dgm:cxn modelId="{FE210256-664E-44E4-B40D-E8659E569107}" type="presOf" srcId="{3E83A778-233E-4A4A-A469-BAAD59E562BF}" destId="{26FD09A4-C230-45B0-A006-B5D595985E9C}" srcOrd="0" destOrd="0" presId="urn:microsoft.com/office/officeart/2005/8/layout/orgChart1"/>
    <dgm:cxn modelId="{8E75E556-B486-4DFE-8E19-365E5DDC8009}" type="presOf" srcId="{3D3E9133-0DF1-4614-88D9-357D1297E31D}" destId="{D0610DD6-4EB9-4051-BD2C-BEB8A4CBB66A}" srcOrd="0" destOrd="0" presId="urn:microsoft.com/office/officeart/2005/8/layout/orgChart1"/>
    <dgm:cxn modelId="{7E5E6B79-C355-4097-B856-C19D585F4437}" type="presOf" srcId="{5BA0746E-3CB2-4DB8-82F8-7BBF8445D43A}" destId="{C7630CEF-0AA4-483B-AB50-C5F341233529}" srcOrd="1" destOrd="0" presId="urn:microsoft.com/office/officeart/2005/8/layout/orgChart1"/>
    <dgm:cxn modelId="{4D09E459-C290-401A-B64B-E5D325480812}" srcId="{5E8E7983-1148-4C83-88FB-9DDBA719CF75}" destId="{2C11CCA9-AA0C-4D0F-9D60-4C1F026F4CE9}" srcOrd="1" destOrd="0" parTransId="{0519ADD7-1C98-419F-B144-1A82A0B18DCB}" sibTransId="{5CB883C9-25BD-4EAA-8C94-3C58F8D3709F}"/>
    <dgm:cxn modelId="{03E7CB7A-580B-4128-A41F-DB04A0AB5677}" type="presOf" srcId="{3E83A778-233E-4A4A-A469-BAAD59E562BF}" destId="{892A48D3-0F8A-4CB2-9FD3-145C628AAD91}" srcOrd="1" destOrd="0" presId="urn:microsoft.com/office/officeart/2005/8/layout/orgChart1"/>
    <dgm:cxn modelId="{1E54317B-E0D1-42AC-BB12-4A1D2FBF0FFA}" type="presOf" srcId="{A73418A2-E1DE-45A8-AFAC-5DD42E650558}" destId="{C8A05F01-60C8-4DCC-BA23-8D8983B874B9}" srcOrd="1" destOrd="0" presId="urn:microsoft.com/office/officeart/2005/8/layout/orgChart1"/>
    <dgm:cxn modelId="{52E40C80-B3D3-471E-9845-02CD6FEAEA53}" type="presOf" srcId="{C40478D8-0303-41DA-BB41-2DB7E3961949}" destId="{7F54EDB0-1D87-47FE-B4E6-9F6BA4440CAC}" srcOrd="0" destOrd="0" presId="urn:microsoft.com/office/officeart/2005/8/layout/orgChart1"/>
    <dgm:cxn modelId="{AB06FF85-27F0-4A81-A575-82D443A7BBD0}" srcId="{EB3FBA3F-A369-4C50-B00A-44BA4626E3E3}" destId="{A73418A2-E1DE-45A8-AFAC-5DD42E650558}" srcOrd="2" destOrd="0" parTransId="{6D146872-8C31-4490-BAD8-93B6D063DE06}" sibTransId="{A8F55222-FB31-4028-9510-5642307E5A30}"/>
    <dgm:cxn modelId="{B3F2BA88-18FD-44E6-986D-875D06749601}" type="presOf" srcId="{243DDD29-DCDF-4FCA-AED7-0B7957038743}" destId="{EF20BCA5-C673-4DFE-BE85-1AE9402A7688}" srcOrd="1" destOrd="0" presId="urn:microsoft.com/office/officeart/2005/8/layout/orgChart1"/>
    <dgm:cxn modelId="{0FC02789-0583-4951-A157-27888651F886}" type="presOf" srcId="{39533B3E-9CFC-4C01-A7DA-C0A48D0B18C8}" destId="{BAE19592-6D13-401F-B010-AEBADCCAB90F}" srcOrd="0" destOrd="0" presId="urn:microsoft.com/office/officeart/2005/8/layout/orgChart1"/>
    <dgm:cxn modelId="{F800BA8D-BAD6-4D0E-B48B-AC50CE215DDF}" srcId="{D85E5ED5-AE72-4795-A04F-83B815A91C2F}" destId="{A95D8191-3DFC-4E02-B811-F46B961CAC6F}" srcOrd="1" destOrd="0" parTransId="{BD139CE1-5358-4C26-B502-564495BA0711}" sibTransId="{451887DC-75BA-4386-863F-7FB311E5FC62}"/>
    <dgm:cxn modelId="{13BA658E-7804-44D3-80C0-7C0931A79EDE}" srcId="{8FA9E5C4-4CC2-4BB8-AE7F-BB3E2BC305CB}" destId="{EB3FBA3F-A369-4C50-B00A-44BA4626E3E3}" srcOrd="1" destOrd="0" parTransId="{628B950F-7A0B-4414-B97A-C19C7A57E991}" sibTransId="{F0EF9CF7-CF3A-4AF4-85FE-30E84D712386}"/>
    <dgm:cxn modelId="{EE28C790-981D-405F-8E7C-77CA748C0AD6}" type="presOf" srcId="{A73418A2-E1DE-45A8-AFAC-5DD42E650558}" destId="{B6C60D3C-5B58-4DEE-BB8E-1B3C1DEB4B94}" srcOrd="0" destOrd="0" presId="urn:microsoft.com/office/officeart/2005/8/layout/orgChart1"/>
    <dgm:cxn modelId="{99CC0F91-0DDB-45D4-ADF2-610B457831C6}" type="presOf" srcId="{5E8E7983-1148-4C83-88FB-9DDBA719CF75}" destId="{DE1E79B8-344A-4963-9956-823A200135A0}" srcOrd="1" destOrd="0" presId="urn:microsoft.com/office/officeart/2005/8/layout/orgChart1"/>
    <dgm:cxn modelId="{D37ECC92-8C20-4558-AFF6-3D77146DCD2D}" type="presOf" srcId="{C787F6A5-D2AB-4503-9DE3-EF84759B0A9E}" destId="{FD07E2FE-3942-4ACC-B50C-93586CDC288F}" srcOrd="1" destOrd="0" presId="urn:microsoft.com/office/officeart/2005/8/layout/orgChart1"/>
    <dgm:cxn modelId="{15094699-825C-4C4D-8A85-3FEAAC5EA8A0}" type="presOf" srcId="{EB3FBA3F-A369-4C50-B00A-44BA4626E3E3}" destId="{3401E818-87E6-4EA0-BC5D-C7FB99D70F4A}" srcOrd="1" destOrd="0" presId="urn:microsoft.com/office/officeart/2005/8/layout/orgChart1"/>
    <dgm:cxn modelId="{2BCE4699-695C-420B-BEF5-1AC9BEA92B90}" type="presOf" srcId="{8CBCDF64-A089-44E9-B0C8-E94ED687AF2C}" destId="{A815D270-7E34-4D1E-9727-566799B3DC55}" srcOrd="1" destOrd="0" presId="urn:microsoft.com/office/officeart/2005/8/layout/orgChart1"/>
    <dgm:cxn modelId="{B82AA99C-9DCF-4366-A78B-ABF3010E0470}" type="presOf" srcId="{C934CF1E-4CFB-40CA-9B45-5E38366FC785}" destId="{1A06DF60-B0F7-4589-97EF-34525C449ADE}" srcOrd="0" destOrd="0" presId="urn:microsoft.com/office/officeart/2005/8/layout/orgChart1"/>
    <dgm:cxn modelId="{E80FC79C-8180-4246-922C-907CB5B84C3C}" srcId="{8FA9E5C4-4CC2-4BB8-AE7F-BB3E2BC305CB}" destId="{03BE6D98-85FE-48E5-B66B-BF78C19FFD0C}" srcOrd="3" destOrd="0" parTransId="{C40478D8-0303-41DA-BB41-2DB7E3961949}" sibTransId="{B6216999-D1AF-4B0F-A9A1-C81AD79EC936}"/>
    <dgm:cxn modelId="{6BF40B9D-FAAA-4D79-8577-B930BF7AF1DF}" type="presOf" srcId="{DBB8BD74-32A7-4FE2-940D-6B9EC898692A}" destId="{C9A208D0-590E-46E7-8EBC-9AE51FB1D10C}" srcOrd="0" destOrd="0" presId="urn:microsoft.com/office/officeart/2005/8/layout/orgChart1"/>
    <dgm:cxn modelId="{DD1F28A1-62B2-47F7-9D7F-147E4ED58BA7}" srcId="{03BE6D98-85FE-48E5-B66B-BF78C19FFD0C}" destId="{3D3E9133-0DF1-4614-88D9-357D1297E31D}" srcOrd="0" destOrd="0" parTransId="{A313D0B1-BB02-4DE7-B7AB-A14C5ED78D02}" sibTransId="{0E1E2DA9-3751-4B72-91A0-02EE94E29E7E}"/>
    <dgm:cxn modelId="{BBD542A1-54FC-4186-9A37-1E288C79BA11}" type="presOf" srcId="{E8CE5568-6891-4DD1-A898-C15847CE04C5}" destId="{83E46EF7-03C6-4754-A3C3-BD6ECCF152A8}" srcOrd="0" destOrd="0" presId="urn:microsoft.com/office/officeart/2005/8/layout/orgChart1"/>
    <dgm:cxn modelId="{A7936EA1-295C-427E-87F1-C0D3ECC71FBC}" srcId="{15C37D75-746A-4639-BA0B-28247DCF2F6E}" destId="{5E8E7983-1148-4C83-88FB-9DDBA719CF75}" srcOrd="0" destOrd="0" parTransId="{F4D40BC1-5D07-4F86-A666-07548CFB8E4E}" sibTransId="{46568E71-CBE1-464F-88BE-41080F2957A6}"/>
    <dgm:cxn modelId="{A00DB3A7-338F-4241-8E42-FD890DD749AE}" type="presOf" srcId="{4EA05AA3-291C-4E78-BD4D-D7D707146169}" destId="{47BDD733-0B47-4F31-9BEC-39EC5CE5B51B}" srcOrd="0" destOrd="0" presId="urn:microsoft.com/office/officeart/2005/8/layout/orgChart1"/>
    <dgm:cxn modelId="{40CB20AD-C629-4E1E-8462-F396077CE65E}" type="presOf" srcId="{8FA9E5C4-4CC2-4BB8-AE7F-BB3E2BC305CB}" destId="{5E89DAE1-68EE-4248-BA3F-76AC4102E23E}" srcOrd="0" destOrd="0" presId="urn:microsoft.com/office/officeart/2005/8/layout/orgChart1"/>
    <dgm:cxn modelId="{B9E627B4-BD4C-4A0C-87D9-8875568EAFF5}" type="presOf" srcId="{8FA9E5C4-4CC2-4BB8-AE7F-BB3E2BC305CB}" destId="{D04FD614-8F01-4F3B-8B43-50620EBC8BB9}" srcOrd="1" destOrd="0" presId="urn:microsoft.com/office/officeart/2005/8/layout/orgChart1"/>
    <dgm:cxn modelId="{560C63B4-2407-4A91-A6B1-C8B01BFFB84D}" type="presOf" srcId="{D20B0C2A-58A4-4322-AD98-58BD44C1ACBB}" destId="{E19AFF85-360E-4F58-8C7B-DA48730BA84F}" srcOrd="1" destOrd="0" presId="urn:microsoft.com/office/officeart/2005/8/layout/orgChart1"/>
    <dgm:cxn modelId="{B9D1F0B4-0034-43E9-A592-F5017E0F687A}" srcId="{5E8E7983-1148-4C83-88FB-9DDBA719CF75}" destId="{3D8D8B9E-1551-47AC-A831-F5987DC48A7D}" srcOrd="2" destOrd="0" parTransId="{4EA05AA3-291C-4E78-BD4D-D7D707146169}" sibTransId="{66885C1D-A18A-4704-A459-6C0CCA54395E}"/>
    <dgm:cxn modelId="{F899A4BC-1C39-47AD-842D-71CCF28972F8}" type="presOf" srcId="{C41FFAE1-F718-4AD6-AD6E-CFC4F042A39C}" destId="{795BE979-2F2D-4D82-9194-8163A61A26B8}" srcOrd="1" destOrd="0" presId="urn:microsoft.com/office/officeart/2005/8/layout/orgChart1"/>
    <dgm:cxn modelId="{41264BBD-F6D0-4031-B9FD-4D83B0116813}" srcId="{5B3B9C16-86C6-4CCD-BDCC-87CA428D7483}" destId="{A6965D83-33D9-4EC1-9A05-4CE4856EBA6C}" srcOrd="3" destOrd="0" parTransId="{D0D6E3E2-2C8F-4C40-90D3-F38E586AC6E2}" sibTransId="{26F1EBB9-5CB2-4DF0-B56F-49FDA4C29022}"/>
    <dgm:cxn modelId="{E6D0E4BE-90AD-4546-B0AE-61A61DEA2A17}" type="presOf" srcId="{2C11CCA9-AA0C-4D0F-9D60-4C1F026F4CE9}" destId="{77E05A71-CFA4-4098-8B95-F81A7E842460}" srcOrd="1" destOrd="0" presId="urn:microsoft.com/office/officeart/2005/8/layout/orgChart1"/>
    <dgm:cxn modelId="{4F6749BF-92E1-4E90-B8EC-F6900AF0A21C}" type="presOf" srcId="{55B4DE39-DEC5-4135-B200-94EDD1F39A51}" destId="{D7107927-5E19-4487-AD9E-785FD1679D70}" srcOrd="0" destOrd="0" presId="urn:microsoft.com/office/officeart/2005/8/layout/orgChart1"/>
    <dgm:cxn modelId="{34C70FC1-E6EE-4F0E-AD8C-DE163476D591}" type="presOf" srcId="{EA4FB418-D113-483E-A8FE-9E8376F9D7F1}" destId="{36378A26-45C0-4393-958B-F59019448A06}" srcOrd="0" destOrd="0" presId="urn:microsoft.com/office/officeart/2005/8/layout/orgChart1"/>
    <dgm:cxn modelId="{9EE31EC1-58B1-48BE-A111-CBB8E420C961}" type="presOf" srcId="{D85E5ED5-AE72-4795-A04F-83B815A91C2F}" destId="{08FC18B4-5B9B-4DBC-84D5-A344AC91EA85}" srcOrd="1" destOrd="0" presId="urn:microsoft.com/office/officeart/2005/8/layout/orgChart1"/>
    <dgm:cxn modelId="{4A2E17C5-BC79-4AE2-BAA3-7C5AECE47631}" type="presOf" srcId="{77F309FF-4796-4F22-8C72-C18EB9388896}" destId="{392EB956-7564-4BD4-AA3D-D3D55CFF0215}" srcOrd="0" destOrd="0" presId="urn:microsoft.com/office/officeart/2005/8/layout/orgChart1"/>
    <dgm:cxn modelId="{3CFF19C5-A49C-4667-AF1B-52A337E177F3}" srcId="{2C11CCA9-AA0C-4D0F-9D60-4C1F026F4CE9}" destId="{243DDD29-DCDF-4FCA-AED7-0B7957038743}" srcOrd="1" destOrd="0" parTransId="{FB007139-0E19-4106-B7C6-992819630E36}" sibTransId="{225749B4-B03C-4B16-A14F-2D787D45FE65}"/>
    <dgm:cxn modelId="{C2BEF0C5-81B2-45C4-B1A7-4A799A5121BD}" type="presOf" srcId="{E2945D9F-7E07-47F9-BFCC-3E94543AE933}" destId="{D5C6425C-622E-4847-B5C0-39B002391BCA}" srcOrd="0" destOrd="0" presId="urn:microsoft.com/office/officeart/2005/8/layout/orgChart1"/>
    <dgm:cxn modelId="{49F8E4C7-525E-4557-B650-AC86F76E9273}" srcId="{D85E5ED5-AE72-4795-A04F-83B815A91C2F}" destId="{5BA0746E-3CB2-4DB8-82F8-7BBF8445D43A}" srcOrd="2" destOrd="0" parTransId="{28F5D10B-4349-4264-B405-226D626FFC73}" sibTransId="{68AA10AE-791B-4D63-A314-6F714EE43B03}"/>
    <dgm:cxn modelId="{79A177CB-A7B9-4148-A535-0DC02CDDE2F5}" type="presOf" srcId="{628B950F-7A0B-4414-B97A-C19C7A57E991}" destId="{F6D14A1E-7A69-4D13-AD02-87B58C2AF8BD}" srcOrd="0" destOrd="0" presId="urn:microsoft.com/office/officeart/2005/8/layout/orgChart1"/>
    <dgm:cxn modelId="{0EFCBECD-FD73-4432-8F59-7472CB3083B0}" srcId="{5B3B9C16-86C6-4CCD-BDCC-87CA428D7483}" destId="{48CB632F-7FC7-4010-8A3A-5A2CD36C91C6}" srcOrd="2" destOrd="0" parTransId="{E67670D9-4C72-4A1E-B770-E8C08CCC05A0}" sibTransId="{5E10DC96-FC19-40DA-BF6E-2F5A23FA85AD}"/>
    <dgm:cxn modelId="{C77F66CF-67A4-42FD-A5C5-B50BB0917D18}" type="presOf" srcId="{2331CAF7-A5FA-4B1E-97B1-2C80E30B4C7C}" destId="{4D43F96C-0257-4D17-BAB3-9271F1984A71}" srcOrd="0" destOrd="0" presId="urn:microsoft.com/office/officeart/2005/8/layout/orgChart1"/>
    <dgm:cxn modelId="{8FEDA4D1-AFC9-426B-8C21-310F1D5F60C6}" type="presOf" srcId="{6D146872-8C31-4490-BAD8-93B6D063DE06}" destId="{08B62676-9319-4436-9CC9-43362C9073F7}" srcOrd="0" destOrd="0" presId="urn:microsoft.com/office/officeart/2005/8/layout/orgChart1"/>
    <dgm:cxn modelId="{5F58B5D1-5081-4CEF-9D54-7B1D4EEF9C8A}" type="presOf" srcId="{0519ADD7-1C98-419F-B144-1A82A0B18DCB}" destId="{891E7F6A-A23C-438A-B986-397C281B6571}" srcOrd="0" destOrd="0" presId="urn:microsoft.com/office/officeart/2005/8/layout/orgChart1"/>
    <dgm:cxn modelId="{0C4B00D2-07B5-4CC8-BBED-9EE16C33DBCD}" type="presOf" srcId="{C787F6A5-D2AB-4503-9DE3-EF84759B0A9E}" destId="{B18122DD-4AE5-4962-8911-2C4CAF12797D}" srcOrd="0" destOrd="0" presId="urn:microsoft.com/office/officeart/2005/8/layout/orgChart1"/>
    <dgm:cxn modelId="{754CD1D2-1C83-4FFD-BE33-DFA913375F11}" type="presOf" srcId="{D85E5ED5-AE72-4795-A04F-83B815A91C2F}" destId="{0D50BAD0-28A1-47A1-B488-FCB1FD9BBB89}" srcOrd="0" destOrd="0" presId="urn:microsoft.com/office/officeart/2005/8/layout/orgChart1"/>
    <dgm:cxn modelId="{80281ED6-D942-4C23-BEA4-818C3575C3C2}" type="presOf" srcId="{F4D40BC1-5D07-4F86-A666-07548CFB8E4E}" destId="{3C6A7A70-1243-443D-81AC-28F1D07B25AD}" srcOrd="0" destOrd="0" presId="urn:microsoft.com/office/officeart/2005/8/layout/orgChart1"/>
    <dgm:cxn modelId="{7C1233D6-7367-404A-89ED-0E70F64FC71B}" srcId="{D85E5ED5-AE72-4795-A04F-83B815A91C2F}" destId="{D20B0C2A-58A4-4322-AD98-58BD44C1ACBB}" srcOrd="3" destOrd="0" parTransId="{6DEAE99E-0680-4DFF-8963-BAB6B8BADF06}" sibTransId="{3B8EFDA6-C08E-49F7-8F44-324525DEB9C5}"/>
    <dgm:cxn modelId="{66725BD6-B1C1-4403-A641-95E333BC9DE3}" type="presOf" srcId="{D20B0C2A-58A4-4322-AD98-58BD44C1ACBB}" destId="{2059E960-14C0-4538-9310-32D13F644F4E}" srcOrd="0" destOrd="0" presId="urn:microsoft.com/office/officeart/2005/8/layout/orgChart1"/>
    <dgm:cxn modelId="{67BB60D6-53AE-4F36-B1C1-A55E3BF30263}" type="presOf" srcId="{6DEAE99E-0680-4DFF-8963-BAB6B8BADF06}" destId="{1F8C227A-A280-4125-BEC6-CE7FB3BD11D8}" srcOrd="0" destOrd="0" presId="urn:microsoft.com/office/officeart/2005/8/layout/orgChart1"/>
    <dgm:cxn modelId="{AE03CDD7-7BAA-46C7-AB86-40FAED655F51}" srcId="{56AAAC1C-33FA-4376-ADFD-89A20A6E0DAB}" destId="{15C37D75-746A-4639-BA0B-28247DCF2F6E}" srcOrd="0" destOrd="0" parTransId="{35342536-DC73-485C-9BCF-088881D4CCAB}" sibTransId="{F6EE340C-D8A3-455E-9DAE-C979EC5ECC7F}"/>
    <dgm:cxn modelId="{C4BD75D8-7A25-4364-A055-386547C14769}" type="presOf" srcId="{3D3E9133-0DF1-4614-88D9-357D1297E31D}" destId="{ADF041B9-63E6-455A-8949-8ABECBE7CACC}" srcOrd="1" destOrd="0" presId="urn:microsoft.com/office/officeart/2005/8/layout/orgChart1"/>
    <dgm:cxn modelId="{851132DA-7739-45CD-B47D-6D46AB23556F}" type="presOf" srcId="{CDD9CF69-5BC4-4E92-9626-6D37EF350EB6}" destId="{B0904EC5-01F4-49D4-BC06-52E647E86BF4}" srcOrd="0" destOrd="0" presId="urn:microsoft.com/office/officeart/2005/8/layout/orgChart1"/>
    <dgm:cxn modelId="{A6EE68DA-6235-424A-B485-5CAFF992FDF4}" type="presOf" srcId="{EA4FB418-D113-483E-A8FE-9E8376F9D7F1}" destId="{A695BBEA-0923-47D3-B6CC-7F20791C66E2}" srcOrd="1" destOrd="0" presId="urn:microsoft.com/office/officeart/2005/8/layout/orgChart1"/>
    <dgm:cxn modelId="{E9F59FDB-5EC1-4D56-B069-2C1752A58A9A}" srcId="{8FA9E5C4-4CC2-4BB8-AE7F-BB3E2BC305CB}" destId="{EA4FB418-D113-483E-A8FE-9E8376F9D7F1}" srcOrd="4" destOrd="0" parTransId="{E8CE5568-6891-4DD1-A898-C15847CE04C5}" sibTransId="{8E981ECD-0494-40CC-A496-C4436E0F2B60}"/>
    <dgm:cxn modelId="{317462DE-4B09-463C-82AA-9A3908855E31}" type="presOf" srcId="{A6965D83-33D9-4EC1-9A05-4CE4856EBA6C}" destId="{D8B09835-3EF9-435C-81DF-D5977D1D68DD}" srcOrd="1" destOrd="0" presId="urn:microsoft.com/office/officeart/2005/8/layout/orgChart1"/>
    <dgm:cxn modelId="{3045ABDE-E2F6-4534-8A34-7FB212D6FB52}" type="presOf" srcId="{951900F5-7AD5-4E9C-AE8A-E33047365912}" destId="{8EF2BD60-8A4E-480E-98E6-B99AB39E2262}" srcOrd="0" destOrd="0" presId="urn:microsoft.com/office/officeart/2005/8/layout/orgChart1"/>
    <dgm:cxn modelId="{C6F0ACDE-EA3D-4DB4-BEE6-4A7819AF393A}" type="presOf" srcId="{2C11CCA9-AA0C-4D0F-9D60-4C1F026F4CE9}" destId="{3AB0C49C-2B2B-4FD4-BE25-8D86BC1EA898}" srcOrd="0" destOrd="0" presId="urn:microsoft.com/office/officeart/2005/8/layout/orgChart1"/>
    <dgm:cxn modelId="{6FDDDCE7-316F-4682-81B8-64042E0260B4}" type="presOf" srcId="{E81B1D0E-0FFC-4136-8074-5198B05689DE}" destId="{40665325-5789-495D-8AF7-A40F0DD4758E}" srcOrd="1" destOrd="0" presId="urn:microsoft.com/office/officeart/2005/8/layout/orgChart1"/>
    <dgm:cxn modelId="{F010EDEA-CA0A-4FC3-B52E-4CD05577D3FD}" srcId="{8FA9E5C4-4CC2-4BB8-AE7F-BB3E2BC305CB}" destId="{5B3B9C16-86C6-4CCD-BDCC-87CA428D7483}" srcOrd="2" destOrd="0" parTransId="{D4EBE0B1-85E1-4DF3-9C99-9ED3DC701B47}" sibTransId="{FBBB1AD7-1DC4-4FC9-B47A-9144ECCFB1EA}"/>
    <dgm:cxn modelId="{4754CEEB-0E5E-48C8-B705-D8FD5277BA80}" type="presOf" srcId="{D4EBE0B1-85E1-4DF3-9C99-9ED3DC701B47}" destId="{24FA69E6-1D8E-47D7-B3D1-D945469CAE1F}" srcOrd="0" destOrd="0" presId="urn:microsoft.com/office/officeart/2005/8/layout/orgChart1"/>
    <dgm:cxn modelId="{700769EC-0E4E-4790-9F10-082FC16D3DC7}" srcId="{15C37D75-746A-4639-BA0B-28247DCF2F6E}" destId="{2331CAF7-A5FA-4B1E-97B1-2C80E30B4C7C}" srcOrd="1" destOrd="0" parTransId="{DBB8BD74-32A7-4FE2-940D-6B9EC898692A}" sibTransId="{CA192A39-CE66-4F80-9196-62D8B3015947}"/>
    <dgm:cxn modelId="{0416FAEC-B6F9-484E-94E5-84FFE081231B}" srcId="{5B3B9C16-86C6-4CCD-BDCC-87CA428D7483}" destId="{C787F6A5-D2AB-4503-9DE3-EF84759B0A9E}" srcOrd="1" destOrd="0" parTransId="{0526B52B-78D5-42D9-9426-C5E054B78C97}" sibTransId="{875FE36F-3E23-49F7-ABA7-A1FA4DE84A23}"/>
    <dgm:cxn modelId="{8427DFED-3573-469C-B6D4-CE676FD2F31C}" type="presOf" srcId="{15C37D75-746A-4639-BA0B-28247DCF2F6E}" destId="{FBAC2C76-9D4C-4602-BC71-BE2A21F01AED}" srcOrd="1" destOrd="0" presId="urn:microsoft.com/office/officeart/2005/8/layout/orgChart1"/>
    <dgm:cxn modelId="{AF4B65EE-B4A5-4965-96E4-303D1113D798}" srcId="{EB3FBA3F-A369-4C50-B00A-44BA4626E3E3}" destId="{951900F5-7AD5-4E9C-AE8A-E33047365912}" srcOrd="1" destOrd="0" parTransId="{3A652614-D9FC-4C74-8CEA-C288B0E383A1}" sibTransId="{0DC16BC9-3CF8-4CA0-969B-DD723BBF2C79}"/>
    <dgm:cxn modelId="{1BD1F9EF-60A2-4D28-A70D-65DAB91B0C59}" type="presOf" srcId="{8C09AC9C-7164-4F12-AC55-5E01F3AB57CC}" destId="{245F546E-B618-4CAE-9735-78AE513529F1}" srcOrd="1" destOrd="0" presId="urn:microsoft.com/office/officeart/2005/8/layout/orgChart1"/>
    <dgm:cxn modelId="{8E08B0F2-FCF2-43EB-8071-CDDC571150C9}" srcId="{EA4FB418-D113-483E-A8FE-9E8376F9D7F1}" destId="{3E83A778-233E-4A4A-A469-BAAD59E562BF}" srcOrd="0" destOrd="0" parTransId="{E2945D9F-7E07-47F9-BFCC-3E94543AE933}" sibTransId="{A2A7346C-9BBD-479F-8704-A05FAB3A1401}"/>
    <dgm:cxn modelId="{587BCDF2-A6BF-41BF-B785-42489328404C}" type="presOf" srcId="{3D8D8B9E-1551-47AC-A831-F5987DC48A7D}" destId="{C1206D31-6D5E-45D5-987E-B0FEA17FBFAB}" srcOrd="1" destOrd="0" presId="urn:microsoft.com/office/officeart/2005/8/layout/orgChart1"/>
    <dgm:cxn modelId="{C1D4CEF3-950C-4EA3-95FC-2C4F047C622B}" type="presOf" srcId="{5442E53C-ADCA-4345-8D0B-F26BC0325C62}" destId="{F0572718-1BF9-47B5-9616-36F2E6404B5B}" srcOrd="0" destOrd="0" presId="urn:microsoft.com/office/officeart/2005/8/layout/orgChart1"/>
    <dgm:cxn modelId="{63ED25F4-3A30-4F27-B14A-AD8A0E344F4C}" type="presOf" srcId="{15C37D75-746A-4639-BA0B-28247DCF2F6E}" destId="{95E448CE-8506-42F8-8695-ECA01B682F30}" srcOrd="0" destOrd="0" presId="urn:microsoft.com/office/officeart/2005/8/layout/orgChart1"/>
    <dgm:cxn modelId="{25AC8AF6-0887-4947-A4A5-4F97629EFA1A}" type="presOf" srcId="{0526B52B-78D5-42D9-9426-C5E054B78C97}" destId="{8BD87455-D4DD-4BF9-B7DB-36F5D7BFB593}" srcOrd="0" destOrd="0" presId="urn:microsoft.com/office/officeart/2005/8/layout/orgChart1"/>
    <dgm:cxn modelId="{969611FD-924B-4D86-81A2-5CEF0651F16F}" type="presOf" srcId="{A313D0B1-BB02-4DE7-B7AB-A14C5ED78D02}" destId="{F02FAA38-1A25-480A-9A92-73E1FBC69772}" srcOrd="0" destOrd="0" presId="urn:microsoft.com/office/officeart/2005/8/layout/orgChart1"/>
    <dgm:cxn modelId="{53EC40FD-07F2-4B92-A737-FEF7160F2A45}" type="presOf" srcId="{5BA0746E-3CB2-4DB8-82F8-7BBF8445D43A}" destId="{D31AB7A0-A2BD-4FD9-B5F0-6C6BF64C5646}" srcOrd="0" destOrd="0" presId="urn:microsoft.com/office/officeart/2005/8/layout/orgChart1"/>
    <dgm:cxn modelId="{53D4912C-EFF2-4835-BD62-03C259A9A6D9}" type="presParOf" srcId="{A52678FE-CC14-4EEC-AA81-13DA450C52E3}" destId="{A758F70E-36FE-4156-89D5-63A69425E322}" srcOrd="0" destOrd="0" presId="urn:microsoft.com/office/officeart/2005/8/layout/orgChart1"/>
    <dgm:cxn modelId="{FD799E4D-4A0D-4479-8BC7-B64E544DE105}" type="presParOf" srcId="{A758F70E-36FE-4156-89D5-63A69425E322}" destId="{88486358-DC20-4EFC-9A0E-CF3EE637961C}" srcOrd="0" destOrd="0" presId="urn:microsoft.com/office/officeart/2005/8/layout/orgChart1"/>
    <dgm:cxn modelId="{BA0908FE-5FB6-41BC-87F1-ED76E360E2E0}" type="presParOf" srcId="{88486358-DC20-4EFC-9A0E-CF3EE637961C}" destId="{95E448CE-8506-42F8-8695-ECA01B682F30}" srcOrd="0" destOrd="0" presId="urn:microsoft.com/office/officeart/2005/8/layout/orgChart1"/>
    <dgm:cxn modelId="{673C73F0-4F54-4505-A894-AD7009DCFEE2}" type="presParOf" srcId="{88486358-DC20-4EFC-9A0E-CF3EE637961C}" destId="{FBAC2C76-9D4C-4602-BC71-BE2A21F01AED}" srcOrd="1" destOrd="0" presId="urn:microsoft.com/office/officeart/2005/8/layout/orgChart1"/>
    <dgm:cxn modelId="{49DBA102-5D92-4289-8B03-83B4F05012C8}" type="presParOf" srcId="{A758F70E-36FE-4156-89D5-63A69425E322}" destId="{61392530-A07F-4406-988A-6AE57F3BD68D}" srcOrd="1" destOrd="0" presId="urn:microsoft.com/office/officeart/2005/8/layout/orgChart1"/>
    <dgm:cxn modelId="{FAE62363-16C2-4FD4-9641-A4FFD863E0CB}" type="presParOf" srcId="{61392530-A07F-4406-988A-6AE57F3BD68D}" destId="{3C6A7A70-1243-443D-81AC-28F1D07B25AD}" srcOrd="0" destOrd="0" presId="urn:microsoft.com/office/officeart/2005/8/layout/orgChart1"/>
    <dgm:cxn modelId="{BB26012D-2419-48AE-BEDD-1692EDFCEBEF}" type="presParOf" srcId="{61392530-A07F-4406-988A-6AE57F3BD68D}" destId="{C3639ED1-4F6F-4F38-8307-B4717DB3709B}" srcOrd="1" destOrd="0" presId="urn:microsoft.com/office/officeart/2005/8/layout/orgChart1"/>
    <dgm:cxn modelId="{4A1ECC9E-4271-4AFF-99EE-6FD589EFB84F}" type="presParOf" srcId="{C3639ED1-4F6F-4F38-8307-B4717DB3709B}" destId="{B9C60F53-3249-4A1A-8E0B-6A6744C5A198}" srcOrd="0" destOrd="0" presId="urn:microsoft.com/office/officeart/2005/8/layout/orgChart1"/>
    <dgm:cxn modelId="{765C7FC9-FB8C-45EA-BED4-A54F12343BFB}" type="presParOf" srcId="{B9C60F53-3249-4A1A-8E0B-6A6744C5A198}" destId="{A0BE2084-6FF1-4FAF-9054-E94E52FBA679}" srcOrd="0" destOrd="0" presId="urn:microsoft.com/office/officeart/2005/8/layout/orgChart1"/>
    <dgm:cxn modelId="{197291E6-AB97-4FA8-8AE1-48F6C82618B9}" type="presParOf" srcId="{B9C60F53-3249-4A1A-8E0B-6A6744C5A198}" destId="{DE1E79B8-344A-4963-9956-823A200135A0}" srcOrd="1" destOrd="0" presId="urn:microsoft.com/office/officeart/2005/8/layout/orgChart1"/>
    <dgm:cxn modelId="{737EE58F-8604-4497-89B3-BD57B52B3898}" type="presParOf" srcId="{C3639ED1-4F6F-4F38-8307-B4717DB3709B}" destId="{272F3D71-605A-4322-B543-C27ED7529E5C}" srcOrd="1" destOrd="0" presId="urn:microsoft.com/office/officeart/2005/8/layout/orgChart1"/>
    <dgm:cxn modelId="{6AE28859-52E4-4D4A-AC84-BEF21BA717E8}" type="presParOf" srcId="{272F3D71-605A-4322-B543-C27ED7529E5C}" destId="{BAE19592-6D13-401F-B010-AEBADCCAB90F}" srcOrd="0" destOrd="0" presId="urn:microsoft.com/office/officeart/2005/8/layout/orgChart1"/>
    <dgm:cxn modelId="{D2E39EB0-61DB-490D-9D44-E4C4E244299B}" type="presParOf" srcId="{272F3D71-605A-4322-B543-C27ED7529E5C}" destId="{123A300A-6A96-4778-B413-857B484E6A7A}" srcOrd="1" destOrd="0" presId="urn:microsoft.com/office/officeart/2005/8/layout/orgChart1"/>
    <dgm:cxn modelId="{6C888A95-7FBB-475A-9E1D-076B48CC0586}" type="presParOf" srcId="{123A300A-6A96-4778-B413-857B484E6A7A}" destId="{876EF3FA-9F42-4169-B4EA-792E31E67926}" srcOrd="0" destOrd="0" presId="urn:microsoft.com/office/officeart/2005/8/layout/orgChart1"/>
    <dgm:cxn modelId="{0A97AFB0-EFD1-4F88-AF8D-C99F03B57235}" type="presParOf" srcId="{876EF3FA-9F42-4169-B4EA-792E31E67926}" destId="{5E89DAE1-68EE-4248-BA3F-76AC4102E23E}" srcOrd="0" destOrd="0" presId="urn:microsoft.com/office/officeart/2005/8/layout/orgChart1"/>
    <dgm:cxn modelId="{0D8EC61F-5229-494F-B789-461ED6BC0C89}" type="presParOf" srcId="{876EF3FA-9F42-4169-B4EA-792E31E67926}" destId="{D04FD614-8F01-4F3B-8B43-50620EBC8BB9}" srcOrd="1" destOrd="0" presId="urn:microsoft.com/office/officeart/2005/8/layout/orgChart1"/>
    <dgm:cxn modelId="{8DD0FC35-2281-45E7-80CA-7EB877FD3424}" type="presParOf" srcId="{123A300A-6A96-4778-B413-857B484E6A7A}" destId="{8D4F41C1-006E-49C6-8A7F-8960159C4C81}" srcOrd="1" destOrd="0" presId="urn:microsoft.com/office/officeart/2005/8/layout/orgChart1"/>
    <dgm:cxn modelId="{A964CF24-1474-44F2-B5C5-C8EF0144C7F7}" type="presParOf" srcId="{8D4F41C1-006E-49C6-8A7F-8960159C4C81}" destId="{392EB956-7564-4BD4-AA3D-D3D55CFF0215}" srcOrd="0" destOrd="0" presId="urn:microsoft.com/office/officeart/2005/8/layout/orgChart1"/>
    <dgm:cxn modelId="{A1D6E216-5253-4C97-9A32-78EE7BB58FE1}" type="presParOf" srcId="{8D4F41C1-006E-49C6-8A7F-8960159C4C81}" destId="{C5EFA5C3-1211-4B95-9D4B-73A760BCC59D}" srcOrd="1" destOrd="0" presId="urn:microsoft.com/office/officeart/2005/8/layout/orgChart1"/>
    <dgm:cxn modelId="{8290007D-BDCE-40F8-A739-81325D9E7E8A}" type="presParOf" srcId="{C5EFA5C3-1211-4B95-9D4B-73A760BCC59D}" destId="{A2D152B0-2B0E-420D-A16F-B917E0DA63DE}" srcOrd="0" destOrd="0" presId="urn:microsoft.com/office/officeart/2005/8/layout/orgChart1"/>
    <dgm:cxn modelId="{B66975C1-FC4D-4D7C-B575-1C8502BC3C43}" type="presParOf" srcId="{A2D152B0-2B0E-420D-A16F-B917E0DA63DE}" destId="{0D50BAD0-28A1-47A1-B488-FCB1FD9BBB89}" srcOrd="0" destOrd="0" presId="urn:microsoft.com/office/officeart/2005/8/layout/orgChart1"/>
    <dgm:cxn modelId="{DE616584-7325-4898-AFD5-64BDAE4A1570}" type="presParOf" srcId="{A2D152B0-2B0E-420D-A16F-B917E0DA63DE}" destId="{08FC18B4-5B9B-4DBC-84D5-A344AC91EA85}" srcOrd="1" destOrd="0" presId="urn:microsoft.com/office/officeart/2005/8/layout/orgChart1"/>
    <dgm:cxn modelId="{F1E5DA65-61D6-41AA-BE3B-8516D348E5FA}" type="presParOf" srcId="{C5EFA5C3-1211-4B95-9D4B-73A760BCC59D}" destId="{78F3C9AA-5A8E-4D9D-9AC9-F721C396DB67}" srcOrd="1" destOrd="0" presId="urn:microsoft.com/office/officeart/2005/8/layout/orgChart1"/>
    <dgm:cxn modelId="{3E5CC966-2A27-413A-9689-2D98690E1F8B}" type="presParOf" srcId="{78F3C9AA-5A8E-4D9D-9AC9-F721C396DB67}" destId="{096F53E1-5920-44C9-A84B-A343B5B097DB}" srcOrd="0" destOrd="0" presId="urn:microsoft.com/office/officeart/2005/8/layout/orgChart1"/>
    <dgm:cxn modelId="{146AF7A0-F1ED-4693-8AD3-279B75A087B5}" type="presParOf" srcId="{78F3C9AA-5A8E-4D9D-9AC9-F721C396DB67}" destId="{FAA3DD6C-D02E-4EC0-AEB1-5FFA767711AD}" srcOrd="1" destOrd="0" presId="urn:microsoft.com/office/officeart/2005/8/layout/orgChart1"/>
    <dgm:cxn modelId="{5C3C541E-352A-46EC-97D4-C5E1CFDC3C73}" type="presParOf" srcId="{FAA3DD6C-D02E-4EC0-AEB1-5FFA767711AD}" destId="{1987792A-E095-47B6-9912-7307CCE834CE}" srcOrd="0" destOrd="0" presId="urn:microsoft.com/office/officeart/2005/8/layout/orgChart1"/>
    <dgm:cxn modelId="{62D5FEC7-8B77-4915-87EF-9CF73F7A02CE}" type="presParOf" srcId="{1987792A-E095-47B6-9912-7307CCE834CE}" destId="{4EB1D48C-BB66-4EAE-B036-E91EDE07A0AA}" srcOrd="0" destOrd="0" presId="urn:microsoft.com/office/officeart/2005/8/layout/orgChart1"/>
    <dgm:cxn modelId="{0BEB8206-3962-49DA-832D-3F8CF1246F4F}" type="presParOf" srcId="{1987792A-E095-47B6-9912-7307CCE834CE}" destId="{D0FEEE45-F259-45F2-BDC4-BA77BAD83EAE}" srcOrd="1" destOrd="0" presId="urn:microsoft.com/office/officeart/2005/8/layout/orgChart1"/>
    <dgm:cxn modelId="{4E4ED855-3DC6-43BC-B181-BF4D686E2F0C}" type="presParOf" srcId="{FAA3DD6C-D02E-4EC0-AEB1-5FFA767711AD}" destId="{2754FA2F-4092-44FF-A095-9038B75DD779}" srcOrd="1" destOrd="0" presId="urn:microsoft.com/office/officeart/2005/8/layout/orgChart1"/>
    <dgm:cxn modelId="{E77E23E1-121D-47E2-AD50-BA31B3ECE5F8}" type="presParOf" srcId="{FAA3DD6C-D02E-4EC0-AEB1-5FFA767711AD}" destId="{00F27288-AC71-4202-832B-5BDFC23196D2}" srcOrd="2" destOrd="0" presId="urn:microsoft.com/office/officeart/2005/8/layout/orgChart1"/>
    <dgm:cxn modelId="{89675EB9-EDDA-4559-B066-E08B47FDC42A}" type="presParOf" srcId="{78F3C9AA-5A8E-4D9D-9AC9-F721C396DB67}" destId="{A8BBBAF0-88F1-4E4E-A496-2E11C1DDDA6B}" srcOrd="2" destOrd="0" presId="urn:microsoft.com/office/officeart/2005/8/layout/orgChart1"/>
    <dgm:cxn modelId="{AFC4FB41-736A-4B83-89DF-7253C4C172EA}" type="presParOf" srcId="{78F3C9AA-5A8E-4D9D-9AC9-F721C396DB67}" destId="{15741A5A-676B-4804-AE13-FDF3A22F44D6}" srcOrd="3" destOrd="0" presId="urn:microsoft.com/office/officeart/2005/8/layout/orgChart1"/>
    <dgm:cxn modelId="{AAF8F0FB-CE73-4FE9-A8D5-A42BE3E21B29}" type="presParOf" srcId="{15741A5A-676B-4804-AE13-FDF3A22F44D6}" destId="{B2ACF6D0-A100-4059-AD98-D1D046D51F57}" srcOrd="0" destOrd="0" presId="urn:microsoft.com/office/officeart/2005/8/layout/orgChart1"/>
    <dgm:cxn modelId="{D887C587-0B87-4708-97AA-07933F2ED1EA}" type="presParOf" srcId="{B2ACF6D0-A100-4059-AD98-D1D046D51F57}" destId="{FF262F91-E4DC-4A37-9E21-19F97063573C}" srcOrd="0" destOrd="0" presId="urn:microsoft.com/office/officeart/2005/8/layout/orgChart1"/>
    <dgm:cxn modelId="{F6E1EEE4-F2B6-4E87-9413-1AFD8A25B81E}" type="presParOf" srcId="{B2ACF6D0-A100-4059-AD98-D1D046D51F57}" destId="{4B657BA7-F9BA-4DEE-9EB8-898B81107837}" srcOrd="1" destOrd="0" presId="urn:microsoft.com/office/officeart/2005/8/layout/orgChart1"/>
    <dgm:cxn modelId="{1234B4CF-3AE9-42F6-81F8-A7301DA4EB4D}" type="presParOf" srcId="{15741A5A-676B-4804-AE13-FDF3A22F44D6}" destId="{A4A73C6C-9E2D-4A8E-A409-686A43049BCA}" srcOrd="1" destOrd="0" presId="urn:microsoft.com/office/officeart/2005/8/layout/orgChart1"/>
    <dgm:cxn modelId="{A03E96A4-F81A-4F85-BE8C-7EBEFD363602}" type="presParOf" srcId="{15741A5A-676B-4804-AE13-FDF3A22F44D6}" destId="{1EA35A3B-5839-4945-8F4F-B0E2086A84E9}" srcOrd="2" destOrd="0" presId="urn:microsoft.com/office/officeart/2005/8/layout/orgChart1"/>
    <dgm:cxn modelId="{D3BFE891-63C2-4F6D-83B9-C28C49992765}" type="presParOf" srcId="{78F3C9AA-5A8E-4D9D-9AC9-F721C396DB67}" destId="{52289F53-F2C0-4124-A507-C615EA6CBDEF}" srcOrd="4" destOrd="0" presId="urn:microsoft.com/office/officeart/2005/8/layout/orgChart1"/>
    <dgm:cxn modelId="{851BD1C5-40FB-4CC0-8E86-9C04B559F6F9}" type="presParOf" srcId="{78F3C9AA-5A8E-4D9D-9AC9-F721C396DB67}" destId="{95FC42EE-3F4B-49EB-861F-80257596BA7D}" srcOrd="5" destOrd="0" presId="urn:microsoft.com/office/officeart/2005/8/layout/orgChart1"/>
    <dgm:cxn modelId="{18414DFC-BE4C-45C2-B191-8211B4BC28B4}" type="presParOf" srcId="{95FC42EE-3F4B-49EB-861F-80257596BA7D}" destId="{18BF36B2-8417-4957-B7BD-BA5187CB4F31}" srcOrd="0" destOrd="0" presId="urn:microsoft.com/office/officeart/2005/8/layout/orgChart1"/>
    <dgm:cxn modelId="{BFC6CED6-333C-46CF-9D6A-ACB26BC649F1}" type="presParOf" srcId="{18BF36B2-8417-4957-B7BD-BA5187CB4F31}" destId="{D31AB7A0-A2BD-4FD9-B5F0-6C6BF64C5646}" srcOrd="0" destOrd="0" presId="urn:microsoft.com/office/officeart/2005/8/layout/orgChart1"/>
    <dgm:cxn modelId="{E7FDDFE7-FA24-4212-8F09-4322FE86E65D}" type="presParOf" srcId="{18BF36B2-8417-4957-B7BD-BA5187CB4F31}" destId="{C7630CEF-0AA4-483B-AB50-C5F341233529}" srcOrd="1" destOrd="0" presId="urn:microsoft.com/office/officeart/2005/8/layout/orgChart1"/>
    <dgm:cxn modelId="{2DFA3D46-567D-48A3-98BF-6CE8986F3C82}" type="presParOf" srcId="{95FC42EE-3F4B-49EB-861F-80257596BA7D}" destId="{B5BE33E0-9C54-4554-B4EA-288CCE71D423}" srcOrd="1" destOrd="0" presId="urn:microsoft.com/office/officeart/2005/8/layout/orgChart1"/>
    <dgm:cxn modelId="{68747276-DC3F-456C-82C6-D249691A4667}" type="presParOf" srcId="{95FC42EE-3F4B-49EB-861F-80257596BA7D}" destId="{6D4EC71A-B1B6-47BE-B673-6DEB6533BD58}" srcOrd="2" destOrd="0" presId="urn:microsoft.com/office/officeart/2005/8/layout/orgChart1"/>
    <dgm:cxn modelId="{D46364BC-CB45-48F9-A96A-FAE869F7EAB2}" type="presParOf" srcId="{78F3C9AA-5A8E-4D9D-9AC9-F721C396DB67}" destId="{1F8C227A-A280-4125-BEC6-CE7FB3BD11D8}" srcOrd="6" destOrd="0" presId="urn:microsoft.com/office/officeart/2005/8/layout/orgChart1"/>
    <dgm:cxn modelId="{E2F69E86-D0F5-4414-B5D3-8063D8EC2FA3}" type="presParOf" srcId="{78F3C9AA-5A8E-4D9D-9AC9-F721C396DB67}" destId="{AB8F8B8E-8F6A-47AB-8933-D86497D1CD88}" srcOrd="7" destOrd="0" presId="urn:microsoft.com/office/officeart/2005/8/layout/orgChart1"/>
    <dgm:cxn modelId="{C38229D4-7376-4387-AD68-BFCB1943AB48}" type="presParOf" srcId="{AB8F8B8E-8F6A-47AB-8933-D86497D1CD88}" destId="{DEF8AA7A-328A-46FD-A7C5-87E379466BFE}" srcOrd="0" destOrd="0" presId="urn:microsoft.com/office/officeart/2005/8/layout/orgChart1"/>
    <dgm:cxn modelId="{B369D758-7DFB-432C-B9D1-54C815E6A0BC}" type="presParOf" srcId="{DEF8AA7A-328A-46FD-A7C5-87E379466BFE}" destId="{2059E960-14C0-4538-9310-32D13F644F4E}" srcOrd="0" destOrd="0" presId="urn:microsoft.com/office/officeart/2005/8/layout/orgChart1"/>
    <dgm:cxn modelId="{69811EDE-528C-42D2-BF37-732927FD503D}" type="presParOf" srcId="{DEF8AA7A-328A-46FD-A7C5-87E379466BFE}" destId="{E19AFF85-360E-4F58-8C7B-DA48730BA84F}" srcOrd="1" destOrd="0" presId="urn:microsoft.com/office/officeart/2005/8/layout/orgChart1"/>
    <dgm:cxn modelId="{468AEFF0-FF8B-4D8D-AB03-CD160842951D}" type="presParOf" srcId="{AB8F8B8E-8F6A-47AB-8933-D86497D1CD88}" destId="{A14AB2D0-75FA-4994-922A-4145AD8EB782}" srcOrd="1" destOrd="0" presId="urn:microsoft.com/office/officeart/2005/8/layout/orgChart1"/>
    <dgm:cxn modelId="{F9C05FE6-4782-4BE4-9354-1F13D425BE60}" type="presParOf" srcId="{AB8F8B8E-8F6A-47AB-8933-D86497D1CD88}" destId="{FE3C1838-8C1E-4FAA-B30D-650D1E5615C5}" srcOrd="2" destOrd="0" presId="urn:microsoft.com/office/officeart/2005/8/layout/orgChart1"/>
    <dgm:cxn modelId="{CAB5A9E0-840C-49A2-A78A-6901536F55FA}" type="presParOf" srcId="{C5EFA5C3-1211-4B95-9D4B-73A760BCC59D}" destId="{E19684D8-9A7D-4487-B768-8DA117A41E3D}" srcOrd="2" destOrd="0" presId="urn:microsoft.com/office/officeart/2005/8/layout/orgChart1"/>
    <dgm:cxn modelId="{28EB64F9-46BA-40FF-9D3B-78DB7357944A}" type="presParOf" srcId="{8D4F41C1-006E-49C6-8A7F-8960159C4C81}" destId="{F6D14A1E-7A69-4D13-AD02-87B58C2AF8BD}" srcOrd="2" destOrd="0" presId="urn:microsoft.com/office/officeart/2005/8/layout/orgChart1"/>
    <dgm:cxn modelId="{C3C31437-CA16-45BD-9685-32BB419A2D9D}" type="presParOf" srcId="{8D4F41C1-006E-49C6-8A7F-8960159C4C81}" destId="{6FA029FF-DF53-40C1-8F74-5F4E9B614932}" srcOrd="3" destOrd="0" presId="urn:microsoft.com/office/officeart/2005/8/layout/orgChart1"/>
    <dgm:cxn modelId="{B48A440C-E237-42ED-9CF4-F854CAF30AE3}" type="presParOf" srcId="{6FA029FF-DF53-40C1-8F74-5F4E9B614932}" destId="{55DDC3D1-4D39-42CD-8ECA-C362DA2DCE4B}" srcOrd="0" destOrd="0" presId="urn:microsoft.com/office/officeart/2005/8/layout/orgChart1"/>
    <dgm:cxn modelId="{06308141-20C1-4781-BD2B-C6961B6F7544}" type="presParOf" srcId="{55DDC3D1-4D39-42CD-8ECA-C362DA2DCE4B}" destId="{BC436C33-9EE1-4186-AB0A-FD16ECEAFECE}" srcOrd="0" destOrd="0" presId="urn:microsoft.com/office/officeart/2005/8/layout/orgChart1"/>
    <dgm:cxn modelId="{6A2D3DB3-1D0B-4708-AD49-2578A311EB61}" type="presParOf" srcId="{55DDC3D1-4D39-42CD-8ECA-C362DA2DCE4B}" destId="{3401E818-87E6-4EA0-BC5D-C7FB99D70F4A}" srcOrd="1" destOrd="0" presId="urn:microsoft.com/office/officeart/2005/8/layout/orgChart1"/>
    <dgm:cxn modelId="{09C60BBE-D0A2-4953-9014-31219313F5E7}" type="presParOf" srcId="{6FA029FF-DF53-40C1-8F74-5F4E9B614932}" destId="{F8B99AEB-0B2F-4A87-AAA2-D136F3158DA5}" srcOrd="1" destOrd="0" presId="urn:microsoft.com/office/officeart/2005/8/layout/orgChart1"/>
    <dgm:cxn modelId="{589E616E-3516-4DCC-AD38-441EC1370A4E}" type="presParOf" srcId="{F8B99AEB-0B2F-4A87-AAA2-D136F3158DA5}" destId="{F0572718-1BF9-47B5-9616-36F2E6404B5B}" srcOrd="0" destOrd="0" presId="urn:microsoft.com/office/officeart/2005/8/layout/orgChart1"/>
    <dgm:cxn modelId="{C90A1AB4-1106-4B79-ABBC-C6708F81D3FD}" type="presParOf" srcId="{F8B99AEB-0B2F-4A87-AAA2-D136F3158DA5}" destId="{CB1B2228-9585-4C2D-B398-EC6BE2475B7F}" srcOrd="1" destOrd="0" presId="urn:microsoft.com/office/officeart/2005/8/layout/orgChart1"/>
    <dgm:cxn modelId="{E594639D-2F1C-4230-B763-1821A8F14EFA}" type="presParOf" srcId="{CB1B2228-9585-4C2D-B398-EC6BE2475B7F}" destId="{28B2E69F-B68D-4DA6-BAA4-3A3C2F5F046B}" srcOrd="0" destOrd="0" presId="urn:microsoft.com/office/officeart/2005/8/layout/orgChart1"/>
    <dgm:cxn modelId="{889DF648-B0E5-4A6E-B814-D9CA9330C057}" type="presParOf" srcId="{28B2E69F-B68D-4DA6-BAA4-3A3C2F5F046B}" destId="{7A758F23-017A-4276-AE4E-EB7C2B6FB4C7}" srcOrd="0" destOrd="0" presId="urn:microsoft.com/office/officeart/2005/8/layout/orgChart1"/>
    <dgm:cxn modelId="{007EBEC7-6DE4-480B-ABA4-A7566FA82377}" type="presParOf" srcId="{28B2E69F-B68D-4DA6-BAA4-3A3C2F5F046B}" destId="{245F546E-B618-4CAE-9735-78AE513529F1}" srcOrd="1" destOrd="0" presId="urn:microsoft.com/office/officeart/2005/8/layout/orgChart1"/>
    <dgm:cxn modelId="{454433B4-A7F4-4666-B37F-6257AC5E4EEE}" type="presParOf" srcId="{CB1B2228-9585-4C2D-B398-EC6BE2475B7F}" destId="{C699E256-18FB-4758-919B-FB9EC85E4A5B}" srcOrd="1" destOrd="0" presId="urn:microsoft.com/office/officeart/2005/8/layout/orgChart1"/>
    <dgm:cxn modelId="{73E680B6-F37E-46D4-9819-E0AC63559E2E}" type="presParOf" srcId="{CB1B2228-9585-4C2D-B398-EC6BE2475B7F}" destId="{6E14F3D1-F069-4D10-A8F9-5A8ACECDAFDB}" srcOrd="2" destOrd="0" presId="urn:microsoft.com/office/officeart/2005/8/layout/orgChart1"/>
    <dgm:cxn modelId="{3199570E-D934-4B11-9FB2-975C8D4CB56D}" type="presParOf" srcId="{F8B99AEB-0B2F-4A87-AAA2-D136F3158DA5}" destId="{74655B2B-6B8D-44C5-8211-EE1117CCE233}" srcOrd="2" destOrd="0" presId="urn:microsoft.com/office/officeart/2005/8/layout/orgChart1"/>
    <dgm:cxn modelId="{44D97902-71DE-4E9A-A05D-E2625095F205}" type="presParOf" srcId="{F8B99AEB-0B2F-4A87-AAA2-D136F3158DA5}" destId="{29DDB61B-5724-46CD-83CB-D1E7688D8F19}" srcOrd="3" destOrd="0" presId="urn:microsoft.com/office/officeart/2005/8/layout/orgChart1"/>
    <dgm:cxn modelId="{63C55F9B-55C7-4726-B0FE-28BB5437ECB2}" type="presParOf" srcId="{29DDB61B-5724-46CD-83CB-D1E7688D8F19}" destId="{25497F7C-AF44-45F4-A93A-22B03FD805BB}" srcOrd="0" destOrd="0" presId="urn:microsoft.com/office/officeart/2005/8/layout/orgChart1"/>
    <dgm:cxn modelId="{6B2D6A26-569D-4A05-9460-45BBD6B36AB0}" type="presParOf" srcId="{25497F7C-AF44-45F4-A93A-22B03FD805BB}" destId="{8EF2BD60-8A4E-480E-98E6-B99AB39E2262}" srcOrd="0" destOrd="0" presId="urn:microsoft.com/office/officeart/2005/8/layout/orgChart1"/>
    <dgm:cxn modelId="{B1685D2B-BEFD-43C7-9B05-D5766A3511AF}" type="presParOf" srcId="{25497F7C-AF44-45F4-A93A-22B03FD805BB}" destId="{AB37E8FA-F890-49C7-A761-65712B75D9E7}" srcOrd="1" destOrd="0" presId="urn:microsoft.com/office/officeart/2005/8/layout/orgChart1"/>
    <dgm:cxn modelId="{57C1FCE1-21BD-4C4E-BD77-59B26B9EC748}" type="presParOf" srcId="{29DDB61B-5724-46CD-83CB-D1E7688D8F19}" destId="{9C8989B2-9087-4B4D-85A3-0D4A7CED0B49}" srcOrd="1" destOrd="0" presId="urn:microsoft.com/office/officeart/2005/8/layout/orgChart1"/>
    <dgm:cxn modelId="{D24BE307-44FE-4F75-8FF7-1F588026E394}" type="presParOf" srcId="{29DDB61B-5724-46CD-83CB-D1E7688D8F19}" destId="{7263C5E5-78F2-411D-99AE-747B346CDFAC}" srcOrd="2" destOrd="0" presId="urn:microsoft.com/office/officeart/2005/8/layout/orgChart1"/>
    <dgm:cxn modelId="{99A4EE5A-B284-4EA2-AA95-112207B4BD11}" type="presParOf" srcId="{F8B99AEB-0B2F-4A87-AAA2-D136F3158DA5}" destId="{08B62676-9319-4436-9CC9-43362C9073F7}" srcOrd="4" destOrd="0" presId="urn:microsoft.com/office/officeart/2005/8/layout/orgChart1"/>
    <dgm:cxn modelId="{4D2AE94F-1D1A-4A86-8C03-9312D9C16E8D}" type="presParOf" srcId="{F8B99AEB-0B2F-4A87-AAA2-D136F3158DA5}" destId="{9EF11B5A-3797-4075-AAC8-4F1F646646CB}" srcOrd="5" destOrd="0" presId="urn:microsoft.com/office/officeart/2005/8/layout/orgChart1"/>
    <dgm:cxn modelId="{7697D21B-9B4C-4D41-8CC5-35CE68B2D829}" type="presParOf" srcId="{9EF11B5A-3797-4075-AAC8-4F1F646646CB}" destId="{F8F1B9C1-C345-4782-A42B-82C6910A8771}" srcOrd="0" destOrd="0" presId="urn:microsoft.com/office/officeart/2005/8/layout/orgChart1"/>
    <dgm:cxn modelId="{65425D70-563B-4846-BA47-B324B78DBC58}" type="presParOf" srcId="{F8F1B9C1-C345-4782-A42B-82C6910A8771}" destId="{B6C60D3C-5B58-4DEE-BB8E-1B3C1DEB4B94}" srcOrd="0" destOrd="0" presId="urn:microsoft.com/office/officeart/2005/8/layout/orgChart1"/>
    <dgm:cxn modelId="{F629D10F-18EF-45F7-9BE4-533BF58B4D32}" type="presParOf" srcId="{F8F1B9C1-C345-4782-A42B-82C6910A8771}" destId="{C8A05F01-60C8-4DCC-BA23-8D8983B874B9}" srcOrd="1" destOrd="0" presId="urn:microsoft.com/office/officeart/2005/8/layout/orgChart1"/>
    <dgm:cxn modelId="{D40CB425-6ED0-4252-9D20-4C41FA297AD0}" type="presParOf" srcId="{9EF11B5A-3797-4075-AAC8-4F1F646646CB}" destId="{62BB466C-69A2-4CB6-8F6E-28B3DB982533}" srcOrd="1" destOrd="0" presId="urn:microsoft.com/office/officeart/2005/8/layout/orgChart1"/>
    <dgm:cxn modelId="{F7F530FF-1AB5-428D-A08C-DD492A25B742}" type="presParOf" srcId="{9EF11B5A-3797-4075-AAC8-4F1F646646CB}" destId="{E0140EA1-F12E-4FA6-9710-24E035D36F40}" srcOrd="2" destOrd="0" presId="urn:microsoft.com/office/officeart/2005/8/layout/orgChart1"/>
    <dgm:cxn modelId="{C129FDB0-9C97-4C66-B200-960059C67CD5}" type="presParOf" srcId="{6FA029FF-DF53-40C1-8F74-5F4E9B614932}" destId="{3E703BAA-BBC5-463B-85C5-2680A6226234}" srcOrd="2" destOrd="0" presId="urn:microsoft.com/office/officeart/2005/8/layout/orgChart1"/>
    <dgm:cxn modelId="{AFAA78E5-5B9F-44ED-B655-EE94FAB8C7AE}" type="presParOf" srcId="{8D4F41C1-006E-49C6-8A7F-8960159C4C81}" destId="{24FA69E6-1D8E-47D7-B3D1-D945469CAE1F}" srcOrd="4" destOrd="0" presId="urn:microsoft.com/office/officeart/2005/8/layout/orgChart1"/>
    <dgm:cxn modelId="{2123D34D-6096-4366-9E22-219EAB873E6D}" type="presParOf" srcId="{8D4F41C1-006E-49C6-8A7F-8960159C4C81}" destId="{DDD91FC5-B3A5-43D4-86DE-5A80F147B03A}" srcOrd="5" destOrd="0" presId="urn:microsoft.com/office/officeart/2005/8/layout/orgChart1"/>
    <dgm:cxn modelId="{7E2AEC6F-7A6E-4916-928B-50DC81EF62AF}" type="presParOf" srcId="{DDD91FC5-B3A5-43D4-86DE-5A80F147B03A}" destId="{0B9E3A35-6027-4072-9DB0-07EE78C03102}" srcOrd="0" destOrd="0" presId="urn:microsoft.com/office/officeart/2005/8/layout/orgChart1"/>
    <dgm:cxn modelId="{7A033AC1-00B7-4547-B16F-84A63D7A790B}" type="presParOf" srcId="{0B9E3A35-6027-4072-9DB0-07EE78C03102}" destId="{6F751B13-7FB8-4A7C-BBFB-5461715E4CD2}" srcOrd="0" destOrd="0" presId="urn:microsoft.com/office/officeart/2005/8/layout/orgChart1"/>
    <dgm:cxn modelId="{1DFF6F30-069D-49FE-B9EE-D0F2AF68CE24}" type="presParOf" srcId="{0B9E3A35-6027-4072-9DB0-07EE78C03102}" destId="{72B3BAAB-5877-453F-9442-9F7B056F2EB0}" srcOrd="1" destOrd="0" presId="urn:microsoft.com/office/officeart/2005/8/layout/orgChart1"/>
    <dgm:cxn modelId="{9540C8D8-AE8F-4D42-AA9A-581584BBB77D}" type="presParOf" srcId="{DDD91FC5-B3A5-43D4-86DE-5A80F147B03A}" destId="{B633E27A-1E08-4C84-BA3A-2B75095EAE52}" srcOrd="1" destOrd="0" presId="urn:microsoft.com/office/officeart/2005/8/layout/orgChart1"/>
    <dgm:cxn modelId="{131F56DF-53BC-4024-909C-2225CAEFEAA5}" type="presParOf" srcId="{B633E27A-1E08-4C84-BA3A-2B75095EAE52}" destId="{A33062D5-F1F4-4649-8438-283B4CE13A39}" srcOrd="0" destOrd="0" presId="urn:microsoft.com/office/officeart/2005/8/layout/orgChart1"/>
    <dgm:cxn modelId="{66C3C987-6E4D-4E5A-9863-A03FF8754EF2}" type="presParOf" srcId="{B633E27A-1E08-4C84-BA3A-2B75095EAE52}" destId="{0C6A51B1-8D12-4BA4-B9E5-4429D6FC8776}" srcOrd="1" destOrd="0" presId="urn:microsoft.com/office/officeart/2005/8/layout/orgChart1"/>
    <dgm:cxn modelId="{D0304E3D-9A54-4CE2-9AF9-6AAEFA844C5F}" type="presParOf" srcId="{0C6A51B1-8D12-4BA4-B9E5-4429D6FC8776}" destId="{7AEF16B1-0503-4E27-87CE-F4AA09D5435C}" srcOrd="0" destOrd="0" presId="urn:microsoft.com/office/officeart/2005/8/layout/orgChart1"/>
    <dgm:cxn modelId="{6ABBD349-B407-447C-A4E9-9FD039D0CE51}" type="presParOf" srcId="{7AEF16B1-0503-4E27-87CE-F4AA09D5435C}" destId="{DDB90D43-7729-4A4F-B456-FC846B76F2F0}" srcOrd="0" destOrd="0" presId="urn:microsoft.com/office/officeart/2005/8/layout/orgChart1"/>
    <dgm:cxn modelId="{BD8CB33F-DED6-44EC-BC0A-66634CD4881A}" type="presParOf" srcId="{7AEF16B1-0503-4E27-87CE-F4AA09D5435C}" destId="{8BB6075D-60DE-4E4F-89F3-F71FDFB3BA93}" srcOrd="1" destOrd="0" presId="urn:microsoft.com/office/officeart/2005/8/layout/orgChart1"/>
    <dgm:cxn modelId="{8C3B85E1-7191-4331-81EF-E6581CEA4812}" type="presParOf" srcId="{0C6A51B1-8D12-4BA4-B9E5-4429D6FC8776}" destId="{047CCFF1-6E54-449C-9418-3FDF96A412D8}" srcOrd="1" destOrd="0" presId="urn:microsoft.com/office/officeart/2005/8/layout/orgChart1"/>
    <dgm:cxn modelId="{BDCF05B6-EEEE-42CB-A837-AFB66D6D5E4E}" type="presParOf" srcId="{0C6A51B1-8D12-4BA4-B9E5-4429D6FC8776}" destId="{B289AB5E-CD94-477A-A2E5-9A3658AB3321}" srcOrd="2" destOrd="0" presId="urn:microsoft.com/office/officeart/2005/8/layout/orgChart1"/>
    <dgm:cxn modelId="{AF4BEC45-B1BD-4CFA-AA2A-7B63D8B8FB4D}" type="presParOf" srcId="{B633E27A-1E08-4C84-BA3A-2B75095EAE52}" destId="{8BD87455-D4DD-4BF9-B7DB-36F5D7BFB593}" srcOrd="2" destOrd="0" presId="urn:microsoft.com/office/officeart/2005/8/layout/orgChart1"/>
    <dgm:cxn modelId="{66FB6C57-68C8-4183-8A9F-B9F7BE77143A}" type="presParOf" srcId="{B633E27A-1E08-4C84-BA3A-2B75095EAE52}" destId="{03033405-A95E-4CAC-8354-3E4AD3F06FF9}" srcOrd="3" destOrd="0" presId="urn:microsoft.com/office/officeart/2005/8/layout/orgChart1"/>
    <dgm:cxn modelId="{E0890D62-4F0F-4016-BF81-178C6AB72511}" type="presParOf" srcId="{03033405-A95E-4CAC-8354-3E4AD3F06FF9}" destId="{47642879-A02E-401E-8DA2-B4C1A83ABDC0}" srcOrd="0" destOrd="0" presId="urn:microsoft.com/office/officeart/2005/8/layout/orgChart1"/>
    <dgm:cxn modelId="{269C179B-67D8-41DF-BB81-FCC10CD9BB73}" type="presParOf" srcId="{47642879-A02E-401E-8DA2-B4C1A83ABDC0}" destId="{B18122DD-4AE5-4962-8911-2C4CAF12797D}" srcOrd="0" destOrd="0" presId="urn:microsoft.com/office/officeart/2005/8/layout/orgChart1"/>
    <dgm:cxn modelId="{51A897C9-49F4-4EE7-AD85-0587FB82702C}" type="presParOf" srcId="{47642879-A02E-401E-8DA2-B4C1A83ABDC0}" destId="{FD07E2FE-3942-4ACC-B50C-93586CDC288F}" srcOrd="1" destOrd="0" presId="urn:microsoft.com/office/officeart/2005/8/layout/orgChart1"/>
    <dgm:cxn modelId="{DD0B708A-9730-4FB0-AF15-1A279B746FF1}" type="presParOf" srcId="{03033405-A95E-4CAC-8354-3E4AD3F06FF9}" destId="{5F82FBFB-28C7-474D-877B-DD8A3BD9A205}" srcOrd="1" destOrd="0" presId="urn:microsoft.com/office/officeart/2005/8/layout/orgChart1"/>
    <dgm:cxn modelId="{E05A7F1F-8535-40E9-A243-9DA6B07EA9AE}" type="presParOf" srcId="{03033405-A95E-4CAC-8354-3E4AD3F06FF9}" destId="{77A5874A-E140-4899-96C8-F86F65839DC0}" srcOrd="2" destOrd="0" presId="urn:microsoft.com/office/officeart/2005/8/layout/orgChart1"/>
    <dgm:cxn modelId="{532A9A13-E31C-411D-9296-AF6BB058B32A}" type="presParOf" srcId="{B633E27A-1E08-4C84-BA3A-2B75095EAE52}" destId="{44B78A77-D00D-458C-8FD4-F9454B2B4BAF}" srcOrd="4" destOrd="0" presId="urn:microsoft.com/office/officeart/2005/8/layout/orgChart1"/>
    <dgm:cxn modelId="{DED8F4C4-B5B9-436E-9CDA-6C3CD23A9019}" type="presParOf" srcId="{B633E27A-1E08-4C84-BA3A-2B75095EAE52}" destId="{FE2E6EB1-C889-4FFC-93A7-BB07F28E9AEF}" srcOrd="5" destOrd="0" presId="urn:microsoft.com/office/officeart/2005/8/layout/orgChart1"/>
    <dgm:cxn modelId="{E8BE4A9C-CD09-493B-B195-39AC326BB352}" type="presParOf" srcId="{FE2E6EB1-C889-4FFC-93A7-BB07F28E9AEF}" destId="{2B655562-8CCE-4CD6-A0C7-1E435EC21986}" srcOrd="0" destOrd="0" presId="urn:microsoft.com/office/officeart/2005/8/layout/orgChart1"/>
    <dgm:cxn modelId="{8F0E4202-3D3B-4C39-8068-C9F79060AB4D}" type="presParOf" srcId="{2B655562-8CCE-4CD6-A0C7-1E435EC21986}" destId="{56B47EE8-119E-4CE2-9033-49156786C61E}" srcOrd="0" destOrd="0" presId="urn:microsoft.com/office/officeart/2005/8/layout/orgChart1"/>
    <dgm:cxn modelId="{6A620445-4F77-469F-BE5E-A588AC6A5B7D}" type="presParOf" srcId="{2B655562-8CCE-4CD6-A0C7-1E435EC21986}" destId="{1BE36834-998D-4C04-92A2-20B624AD55BA}" srcOrd="1" destOrd="0" presId="urn:microsoft.com/office/officeart/2005/8/layout/orgChart1"/>
    <dgm:cxn modelId="{08D390BD-C6E2-4B21-9A06-66209EDB164F}" type="presParOf" srcId="{FE2E6EB1-C889-4FFC-93A7-BB07F28E9AEF}" destId="{C82B7BF4-5955-40C2-A305-B1FA9401B826}" srcOrd="1" destOrd="0" presId="urn:microsoft.com/office/officeart/2005/8/layout/orgChart1"/>
    <dgm:cxn modelId="{F51F838A-0D2E-44E7-A60A-E92250F9FC83}" type="presParOf" srcId="{FE2E6EB1-C889-4FFC-93A7-BB07F28E9AEF}" destId="{A0575637-5C84-4F91-969D-48393AA199D1}" srcOrd="2" destOrd="0" presId="urn:microsoft.com/office/officeart/2005/8/layout/orgChart1"/>
    <dgm:cxn modelId="{244A61FE-339A-41A6-B148-3F77886D5A0A}" type="presParOf" srcId="{B633E27A-1E08-4C84-BA3A-2B75095EAE52}" destId="{D01DCCDA-FEA2-41EA-9956-08C0E8253DEF}" srcOrd="6" destOrd="0" presId="urn:microsoft.com/office/officeart/2005/8/layout/orgChart1"/>
    <dgm:cxn modelId="{9D788AB3-B75D-4978-81C8-A860A1820157}" type="presParOf" srcId="{B633E27A-1E08-4C84-BA3A-2B75095EAE52}" destId="{73E2D7D5-5618-407B-A89A-392BDE5CF515}" srcOrd="7" destOrd="0" presId="urn:microsoft.com/office/officeart/2005/8/layout/orgChart1"/>
    <dgm:cxn modelId="{4145CD03-0A94-4FB9-A0B3-2570FC09F487}" type="presParOf" srcId="{73E2D7D5-5618-407B-A89A-392BDE5CF515}" destId="{E9626E63-3B47-424D-BF87-BA52D1824BE3}" srcOrd="0" destOrd="0" presId="urn:microsoft.com/office/officeart/2005/8/layout/orgChart1"/>
    <dgm:cxn modelId="{CB5CBE99-0E0C-47E4-A98D-1678299D0AC9}" type="presParOf" srcId="{E9626E63-3B47-424D-BF87-BA52D1824BE3}" destId="{34653014-5DE8-4678-9EC0-1B4C46436A42}" srcOrd="0" destOrd="0" presId="urn:microsoft.com/office/officeart/2005/8/layout/orgChart1"/>
    <dgm:cxn modelId="{F84C4CD3-B34A-49E4-BDE4-09F3B5A81FA0}" type="presParOf" srcId="{E9626E63-3B47-424D-BF87-BA52D1824BE3}" destId="{D8B09835-3EF9-435C-81DF-D5977D1D68DD}" srcOrd="1" destOrd="0" presId="urn:microsoft.com/office/officeart/2005/8/layout/orgChart1"/>
    <dgm:cxn modelId="{EF474DDE-D566-4611-AB00-7629C76B7DC9}" type="presParOf" srcId="{73E2D7D5-5618-407B-A89A-392BDE5CF515}" destId="{1D6897D5-9362-47EC-AB23-C15F7186DD10}" srcOrd="1" destOrd="0" presId="urn:microsoft.com/office/officeart/2005/8/layout/orgChart1"/>
    <dgm:cxn modelId="{6D371210-E64D-442D-82B2-384A0ADD9E7E}" type="presParOf" srcId="{73E2D7D5-5618-407B-A89A-392BDE5CF515}" destId="{E7436DA9-47FD-4B13-9B75-A33B65F3215F}" srcOrd="2" destOrd="0" presId="urn:microsoft.com/office/officeart/2005/8/layout/orgChart1"/>
    <dgm:cxn modelId="{9CDC492C-86CB-4BCE-ADCA-3B950A730064}" type="presParOf" srcId="{DDD91FC5-B3A5-43D4-86DE-5A80F147B03A}" destId="{363DEA64-69BC-4566-8A78-3924347928B0}" srcOrd="2" destOrd="0" presId="urn:microsoft.com/office/officeart/2005/8/layout/orgChart1"/>
    <dgm:cxn modelId="{3C3285DF-DD00-4455-855E-6CAFA76B030B}" type="presParOf" srcId="{8D4F41C1-006E-49C6-8A7F-8960159C4C81}" destId="{7F54EDB0-1D87-47FE-B4E6-9F6BA4440CAC}" srcOrd="6" destOrd="0" presId="urn:microsoft.com/office/officeart/2005/8/layout/orgChart1"/>
    <dgm:cxn modelId="{5FAEA3C0-ED50-48E3-998C-F8B56A01997A}" type="presParOf" srcId="{8D4F41C1-006E-49C6-8A7F-8960159C4C81}" destId="{415CAA44-7F7F-44F5-8DE2-096881AA85EC}" srcOrd="7" destOrd="0" presId="urn:microsoft.com/office/officeart/2005/8/layout/orgChart1"/>
    <dgm:cxn modelId="{15932170-0ACC-4887-9C81-1B5FAD842564}" type="presParOf" srcId="{415CAA44-7F7F-44F5-8DE2-096881AA85EC}" destId="{F9B7E97D-72B8-44B4-B7F4-2A66154FD34E}" srcOrd="0" destOrd="0" presId="urn:microsoft.com/office/officeart/2005/8/layout/orgChart1"/>
    <dgm:cxn modelId="{BF67F58E-A128-4977-81C2-A011AD88D221}" type="presParOf" srcId="{F9B7E97D-72B8-44B4-B7F4-2A66154FD34E}" destId="{AB8976D9-3533-49CC-A614-301BFDB64666}" srcOrd="0" destOrd="0" presId="urn:microsoft.com/office/officeart/2005/8/layout/orgChart1"/>
    <dgm:cxn modelId="{B57B332C-F10B-45A0-AAA5-2EBCFA477C1E}" type="presParOf" srcId="{F9B7E97D-72B8-44B4-B7F4-2A66154FD34E}" destId="{68B606F5-67D9-4B56-A21B-1863B4FEE46C}" srcOrd="1" destOrd="0" presId="urn:microsoft.com/office/officeart/2005/8/layout/orgChart1"/>
    <dgm:cxn modelId="{E9D3D4E3-C32B-4158-92F7-CFFFB6BFE486}" type="presParOf" srcId="{415CAA44-7F7F-44F5-8DE2-096881AA85EC}" destId="{924E25B1-5993-4BFF-9E51-C1D1CEB79D7B}" srcOrd="1" destOrd="0" presId="urn:microsoft.com/office/officeart/2005/8/layout/orgChart1"/>
    <dgm:cxn modelId="{509DFE49-4B89-42B0-A34C-E9E015C8BFE2}" type="presParOf" srcId="{924E25B1-5993-4BFF-9E51-C1D1CEB79D7B}" destId="{F02FAA38-1A25-480A-9A92-73E1FBC69772}" srcOrd="0" destOrd="0" presId="urn:microsoft.com/office/officeart/2005/8/layout/orgChart1"/>
    <dgm:cxn modelId="{5928D10F-668D-493D-8B61-0F6EFCBCBD3F}" type="presParOf" srcId="{924E25B1-5993-4BFF-9E51-C1D1CEB79D7B}" destId="{EF41C38E-DAFD-41F9-B833-351CCE6B997D}" srcOrd="1" destOrd="0" presId="urn:microsoft.com/office/officeart/2005/8/layout/orgChart1"/>
    <dgm:cxn modelId="{C606302E-A6D2-4F7D-8A13-D17728DC186E}" type="presParOf" srcId="{EF41C38E-DAFD-41F9-B833-351CCE6B997D}" destId="{100A4178-30A1-4658-AAA8-7C49705D936F}" srcOrd="0" destOrd="0" presId="urn:microsoft.com/office/officeart/2005/8/layout/orgChart1"/>
    <dgm:cxn modelId="{40C28E2C-1170-40C3-BB4D-4644569A0B37}" type="presParOf" srcId="{100A4178-30A1-4658-AAA8-7C49705D936F}" destId="{D0610DD6-4EB9-4051-BD2C-BEB8A4CBB66A}" srcOrd="0" destOrd="0" presId="urn:microsoft.com/office/officeart/2005/8/layout/orgChart1"/>
    <dgm:cxn modelId="{C0A5750F-5E9B-4618-B20E-C109D930B904}" type="presParOf" srcId="{100A4178-30A1-4658-AAA8-7C49705D936F}" destId="{ADF041B9-63E6-455A-8949-8ABECBE7CACC}" srcOrd="1" destOrd="0" presId="urn:microsoft.com/office/officeart/2005/8/layout/orgChart1"/>
    <dgm:cxn modelId="{991C4FA6-9942-4258-810B-D65424B8FA69}" type="presParOf" srcId="{EF41C38E-DAFD-41F9-B833-351CCE6B997D}" destId="{6969C760-7543-4A41-AE0D-00F36AE40BD5}" srcOrd="1" destOrd="0" presId="urn:microsoft.com/office/officeart/2005/8/layout/orgChart1"/>
    <dgm:cxn modelId="{23DE28BF-4535-48ED-8019-E938561CA841}" type="presParOf" srcId="{EF41C38E-DAFD-41F9-B833-351CCE6B997D}" destId="{9FE68154-0FCA-4FA3-9357-D8787D2F5B56}" srcOrd="2" destOrd="0" presId="urn:microsoft.com/office/officeart/2005/8/layout/orgChart1"/>
    <dgm:cxn modelId="{10BE3397-4693-4185-B85F-04042445B4A1}" type="presParOf" srcId="{924E25B1-5993-4BFF-9E51-C1D1CEB79D7B}" destId="{B0904EC5-01F4-49D4-BC06-52E647E86BF4}" srcOrd="2" destOrd="0" presId="urn:microsoft.com/office/officeart/2005/8/layout/orgChart1"/>
    <dgm:cxn modelId="{905DAA1C-2B5C-4A2A-BC16-F396240A7E31}" type="presParOf" srcId="{924E25B1-5993-4BFF-9E51-C1D1CEB79D7B}" destId="{1F3EE78B-9F54-4D88-8523-F31B9A27656A}" srcOrd="3" destOrd="0" presId="urn:microsoft.com/office/officeart/2005/8/layout/orgChart1"/>
    <dgm:cxn modelId="{6B93A869-C8E9-4763-8702-81A94391DDDB}" type="presParOf" srcId="{1F3EE78B-9F54-4D88-8523-F31B9A27656A}" destId="{6870CAE9-836C-4546-9FB8-F2C71106DCFD}" srcOrd="0" destOrd="0" presId="urn:microsoft.com/office/officeart/2005/8/layout/orgChart1"/>
    <dgm:cxn modelId="{CA768055-623E-475D-B346-0C8FD6A6F927}" type="presParOf" srcId="{6870CAE9-836C-4546-9FB8-F2C71106DCFD}" destId="{1A06DF60-B0F7-4589-97EF-34525C449ADE}" srcOrd="0" destOrd="0" presId="urn:microsoft.com/office/officeart/2005/8/layout/orgChart1"/>
    <dgm:cxn modelId="{2B9F3627-A7B3-4E48-BBE7-66F01A82AB6C}" type="presParOf" srcId="{6870CAE9-836C-4546-9FB8-F2C71106DCFD}" destId="{B0496681-9517-407F-AACE-24F127EC2F53}" srcOrd="1" destOrd="0" presId="urn:microsoft.com/office/officeart/2005/8/layout/orgChart1"/>
    <dgm:cxn modelId="{93F52305-8D0C-4EC5-83C4-4E8024A3F6C1}" type="presParOf" srcId="{1F3EE78B-9F54-4D88-8523-F31B9A27656A}" destId="{F2C87068-5A34-4566-8014-4CB926A3D7B1}" srcOrd="1" destOrd="0" presId="urn:microsoft.com/office/officeart/2005/8/layout/orgChart1"/>
    <dgm:cxn modelId="{DF9EB8C2-4F2D-42ED-BCCE-117D3950D6D1}" type="presParOf" srcId="{1F3EE78B-9F54-4D88-8523-F31B9A27656A}" destId="{CA3F74E7-1B3F-42ED-8FB6-C6A6CC1D6446}" srcOrd="2" destOrd="0" presId="urn:microsoft.com/office/officeart/2005/8/layout/orgChart1"/>
    <dgm:cxn modelId="{C30AC672-BDCC-4153-8C56-E68172572B9F}" type="presParOf" srcId="{415CAA44-7F7F-44F5-8DE2-096881AA85EC}" destId="{E6A24DE2-122B-45CF-873D-2D94A95B4979}" srcOrd="2" destOrd="0" presId="urn:microsoft.com/office/officeart/2005/8/layout/orgChart1"/>
    <dgm:cxn modelId="{C86F54E0-8CA1-4C53-AD88-0C39F649EF88}" type="presParOf" srcId="{8D4F41C1-006E-49C6-8A7F-8960159C4C81}" destId="{83E46EF7-03C6-4754-A3C3-BD6ECCF152A8}" srcOrd="8" destOrd="0" presId="urn:microsoft.com/office/officeart/2005/8/layout/orgChart1"/>
    <dgm:cxn modelId="{24CE4211-2126-4C26-8E79-D5DAFF7A82AD}" type="presParOf" srcId="{8D4F41C1-006E-49C6-8A7F-8960159C4C81}" destId="{12890F88-6DDE-497B-9CA7-CDF31827F0D2}" srcOrd="9" destOrd="0" presId="urn:microsoft.com/office/officeart/2005/8/layout/orgChart1"/>
    <dgm:cxn modelId="{F9BB0FFC-86E6-4753-B28B-4AAC80535793}" type="presParOf" srcId="{12890F88-6DDE-497B-9CA7-CDF31827F0D2}" destId="{5C04C4D0-9B97-47A1-B131-2352EB55204D}" srcOrd="0" destOrd="0" presId="urn:microsoft.com/office/officeart/2005/8/layout/orgChart1"/>
    <dgm:cxn modelId="{9DB8C212-DCA8-456F-BDA4-9719538921E7}" type="presParOf" srcId="{5C04C4D0-9B97-47A1-B131-2352EB55204D}" destId="{36378A26-45C0-4393-958B-F59019448A06}" srcOrd="0" destOrd="0" presId="urn:microsoft.com/office/officeart/2005/8/layout/orgChart1"/>
    <dgm:cxn modelId="{787B9CCF-43B7-480D-ADBC-E38C06DEE8AA}" type="presParOf" srcId="{5C04C4D0-9B97-47A1-B131-2352EB55204D}" destId="{A695BBEA-0923-47D3-B6CC-7F20791C66E2}" srcOrd="1" destOrd="0" presId="urn:microsoft.com/office/officeart/2005/8/layout/orgChart1"/>
    <dgm:cxn modelId="{7244E4E3-A6D2-4E66-9A92-6D0DD71124F5}" type="presParOf" srcId="{12890F88-6DDE-497B-9CA7-CDF31827F0D2}" destId="{1A676016-DC26-40F1-982A-52B2EB507152}" srcOrd="1" destOrd="0" presId="urn:microsoft.com/office/officeart/2005/8/layout/orgChart1"/>
    <dgm:cxn modelId="{DE8B46D6-FD55-4444-8623-87D29F79CA76}" type="presParOf" srcId="{1A676016-DC26-40F1-982A-52B2EB507152}" destId="{D5C6425C-622E-4847-B5C0-39B002391BCA}" srcOrd="0" destOrd="0" presId="urn:microsoft.com/office/officeart/2005/8/layout/orgChart1"/>
    <dgm:cxn modelId="{54B23864-19C2-4A89-A01E-082230C134D9}" type="presParOf" srcId="{1A676016-DC26-40F1-982A-52B2EB507152}" destId="{7BEDF069-5E0C-45E2-93DF-74542739AEC5}" srcOrd="1" destOrd="0" presId="urn:microsoft.com/office/officeart/2005/8/layout/orgChart1"/>
    <dgm:cxn modelId="{A8EFF779-2AFB-4834-A726-01A9124759A0}" type="presParOf" srcId="{7BEDF069-5E0C-45E2-93DF-74542739AEC5}" destId="{A0CCFB9C-120B-4FC1-AB34-688F66DA442C}" srcOrd="0" destOrd="0" presId="urn:microsoft.com/office/officeart/2005/8/layout/orgChart1"/>
    <dgm:cxn modelId="{7655C1E6-99FA-4BC3-BACD-512B0B4394BF}" type="presParOf" srcId="{A0CCFB9C-120B-4FC1-AB34-688F66DA442C}" destId="{26FD09A4-C230-45B0-A006-B5D595985E9C}" srcOrd="0" destOrd="0" presId="urn:microsoft.com/office/officeart/2005/8/layout/orgChart1"/>
    <dgm:cxn modelId="{7CFCFA0B-2C9B-443C-8E81-FFBA348C8ACE}" type="presParOf" srcId="{A0CCFB9C-120B-4FC1-AB34-688F66DA442C}" destId="{892A48D3-0F8A-4CB2-9FD3-145C628AAD91}" srcOrd="1" destOrd="0" presId="urn:microsoft.com/office/officeart/2005/8/layout/orgChart1"/>
    <dgm:cxn modelId="{B886AFD3-89EB-4D06-A86C-05023D5DB166}" type="presParOf" srcId="{7BEDF069-5E0C-45E2-93DF-74542739AEC5}" destId="{6E8707AB-F2B0-454A-A59C-BA542B54EC03}" srcOrd="1" destOrd="0" presId="urn:microsoft.com/office/officeart/2005/8/layout/orgChart1"/>
    <dgm:cxn modelId="{0C9FBA2B-010D-46C6-BABB-DFB84EC46D46}" type="presParOf" srcId="{7BEDF069-5E0C-45E2-93DF-74542739AEC5}" destId="{88AA2A4C-264A-4054-A2F8-3E00961F769E}" srcOrd="2" destOrd="0" presId="urn:microsoft.com/office/officeart/2005/8/layout/orgChart1"/>
    <dgm:cxn modelId="{0744E094-B1FD-41E2-BEA2-1F230F7C9D5A}" type="presParOf" srcId="{1A676016-DC26-40F1-982A-52B2EB507152}" destId="{2650864C-D5E3-4666-8F72-3C69F1A5D5F4}" srcOrd="2" destOrd="0" presId="urn:microsoft.com/office/officeart/2005/8/layout/orgChart1"/>
    <dgm:cxn modelId="{A90DB75E-BB9C-4D4E-AA3F-711AC493B668}" type="presParOf" srcId="{1A676016-DC26-40F1-982A-52B2EB507152}" destId="{9E515E7E-8DB4-46EA-B061-E9A009FD924E}" srcOrd="3" destOrd="0" presId="urn:microsoft.com/office/officeart/2005/8/layout/orgChart1"/>
    <dgm:cxn modelId="{9F89E80E-9BD9-47D0-8EE2-3AAD88DF9A80}" type="presParOf" srcId="{9E515E7E-8DB4-46EA-B061-E9A009FD924E}" destId="{0C74D869-7729-4816-BAB4-F2B6CACD2E71}" srcOrd="0" destOrd="0" presId="urn:microsoft.com/office/officeart/2005/8/layout/orgChart1"/>
    <dgm:cxn modelId="{C8DAE71C-FEC7-4220-8BC4-4E5898F74760}" type="presParOf" srcId="{0C74D869-7729-4816-BAB4-F2B6CACD2E71}" destId="{67D80D95-5997-4128-886E-0620775E8EB4}" srcOrd="0" destOrd="0" presId="urn:microsoft.com/office/officeart/2005/8/layout/orgChart1"/>
    <dgm:cxn modelId="{2D946937-0231-45A0-AF3C-C1B342685226}" type="presParOf" srcId="{0C74D869-7729-4816-BAB4-F2B6CACD2E71}" destId="{40665325-5789-495D-8AF7-A40F0DD4758E}" srcOrd="1" destOrd="0" presId="urn:microsoft.com/office/officeart/2005/8/layout/orgChart1"/>
    <dgm:cxn modelId="{FF469B7D-EAC7-4295-A3A8-EC9B8E0E7E93}" type="presParOf" srcId="{9E515E7E-8DB4-46EA-B061-E9A009FD924E}" destId="{52C538CC-A9E9-4BAF-9394-4156E083A272}" srcOrd="1" destOrd="0" presId="urn:microsoft.com/office/officeart/2005/8/layout/orgChart1"/>
    <dgm:cxn modelId="{9EA2EE03-3CE1-4C88-AF9E-C6E074648B6C}" type="presParOf" srcId="{9E515E7E-8DB4-46EA-B061-E9A009FD924E}" destId="{989A4B38-94E2-4D12-8BBC-577C95F46566}" srcOrd="2" destOrd="0" presId="urn:microsoft.com/office/officeart/2005/8/layout/orgChart1"/>
    <dgm:cxn modelId="{C0BB11F2-79E1-4A44-887E-23CE295EF1EE}" type="presParOf" srcId="{12890F88-6DDE-497B-9CA7-CDF31827F0D2}" destId="{64BEF77C-84A2-4AFF-8C17-B2BD9C2B625E}" srcOrd="2" destOrd="0" presId="urn:microsoft.com/office/officeart/2005/8/layout/orgChart1"/>
    <dgm:cxn modelId="{0B011AD6-9BA8-46FC-B92B-674CCEA49C87}" type="presParOf" srcId="{123A300A-6A96-4778-B413-857B484E6A7A}" destId="{5160BA3E-6B45-40AB-AFFD-9C08E3340D01}" srcOrd="2" destOrd="0" presId="urn:microsoft.com/office/officeart/2005/8/layout/orgChart1"/>
    <dgm:cxn modelId="{030D94B8-EA6F-498F-BE41-79BBB5ADBF8A}" type="presParOf" srcId="{272F3D71-605A-4322-B543-C27ED7529E5C}" destId="{891E7F6A-A23C-438A-B986-397C281B6571}" srcOrd="2" destOrd="0" presId="urn:microsoft.com/office/officeart/2005/8/layout/orgChart1"/>
    <dgm:cxn modelId="{330E5F79-6248-43B7-B897-8FEA73CC062A}" type="presParOf" srcId="{272F3D71-605A-4322-B543-C27ED7529E5C}" destId="{B29066F3-BCEE-4B6C-9A1B-6780F3C65962}" srcOrd="3" destOrd="0" presId="urn:microsoft.com/office/officeart/2005/8/layout/orgChart1"/>
    <dgm:cxn modelId="{60207E0F-886C-4125-9468-96A7E94AF5AC}" type="presParOf" srcId="{B29066F3-BCEE-4B6C-9A1B-6780F3C65962}" destId="{A53F71DD-CFCD-4914-9A93-9D6585157157}" srcOrd="0" destOrd="0" presId="urn:microsoft.com/office/officeart/2005/8/layout/orgChart1"/>
    <dgm:cxn modelId="{316C0F6D-9307-489C-A7AE-BBAE9084FDBC}" type="presParOf" srcId="{A53F71DD-CFCD-4914-9A93-9D6585157157}" destId="{3AB0C49C-2B2B-4FD4-BE25-8D86BC1EA898}" srcOrd="0" destOrd="0" presId="urn:microsoft.com/office/officeart/2005/8/layout/orgChart1"/>
    <dgm:cxn modelId="{8FE03D18-97B0-494C-93A1-511DCFFD4DDD}" type="presParOf" srcId="{A53F71DD-CFCD-4914-9A93-9D6585157157}" destId="{77E05A71-CFA4-4098-8B95-F81A7E842460}" srcOrd="1" destOrd="0" presId="urn:microsoft.com/office/officeart/2005/8/layout/orgChart1"/>
    <dgm:cxn modelId="{10E2C747-8F1B-4380-B716-C8C89579EBFE}" type="presParOf" srcId="{B29066F3-BCEE-4B6C-9A1B-6780F3C65962}" destId="{03AAE693-D0FB-4940-9BB8-8FF5135BDB2B}" srcOrd="1" destOrd="0" presId="urn:microsoft.com/office/officeart/2005/8/layout/orgChart1"/>
    <dgm:cxn modelId="{CB57A5AD-12B3-40FD-AF59-2CD5EA1FAD02}" type="presParOf" srcId="{03AAE693-D0FB-4940-9BB8-8FF5135BDB2B}" destId="{D7107927-5E19-4487-AD9E-785FD1679D70}" srcOrd="0" destOrd="0" presId="urn:microsoft.com/office/officeart/2005/8/layout/orgChart1"/>
    <dgm:cxn modelId="{0ECC0994-1229-410C-B55B-20E930F5E57C}" type="presParOf" srcId="{03AAE693-D0FB-4940-9BB8-8FF5135BDB2B}" destId="{85FC4DC8-99F0-484A-A71D-933752719701}" srcOrd="1" destOrd="0" presId="urn:microsoft.com/office/officeart/2005/8/layout/orgChart1"/>
    <dgm:cxn modelId="{B894C415-3628-4A64-93CF-ED2C3EE300AA}" type="presParOf" srcId="{85FC4DC8-99F0-484A-A71D-933752719701}" destId="{20C1D3D6-DC4C-4166-84B6-945D2E94880F}" srcOrd="0" destOrd="0" presId="urn:microsoft.com/office/officeart/2005/8/layout/orgChart1"/>
    <dgm:cxn modelId="{42EF23FE-26B9-4DE8-A999-DD6286BDEC3F}" type="presParOf" srcId="{20C1D3D6-DC4C-4166-84B6-945D2E94880F}" destId="{449D2D23-A433-4647-8F4C-A05C50A3B959}" srcOrd="0" destOrd="0" presId="urn:microsoft.com/office/officeart/2005/8/layout/orgChart1"/>
    <dgm:cxn modelId="{ED15C669-B580-4B87-828C-7361AECE9337}" type="presParOf" srcId="{20C1D3D6-DC4C-4166-84B6-945D2E94880F}" destId="{795BE979-2F2D-4D82-9194-8163A61A26B8}" srcOrd="1" destOrd="0" presId="urn:microsoft.com/office/officeart/2005/8/layout/orgChart1"/>
    <dgm:cxn modelId="{AC669C7F-9D1F-4927-9507-B4457FF49493}" type="presParOf" srcId="{85FC4DC8-99F0-484A-A71D-933752719701}" destId="{D08A72BB-CA25-44BD-9B14-C7B92E7AD3B5}" srcOrd="1" destOrd="0" presId="urn:microsoft.com/office/officeart/2005/8/layout/orgChart1"/>
    <dgm:cxn modelId="{541C1FEF-275B-4300-B7B0-C1B40E51CF54}" type="presParOf" srcId="{85FC4DC8-99F0-484A-A71D-933752719701}" destId="{18CC03F3-E096-4CBD-8544-098D4ADAE254}" srcOrd="2" destOrd="0" presId="urn:microsoft.com/office/officeart/2005/8/layout/orgChart1"/>
    <dgm:cxn modelId="{B27E19B0-9EAC-4C31-B359-592F5EF5027F}" type="presParOf" srcId="{03AAE693-D0FB-4940-9BB8-8FF5135BDB2B}" destId="{4B3ADB9A-939E-45D2-8BE2-0FF0AEF4642C}" srcOrd="2" destOrd="0" presId="urn:microsoft.com/office/officeart/2005/8/layout/orgChart1"/>
    <dgm:cxn modelId="{51C5EB16-2203-49F9-A076-F79BF84DA652}" type="presParOf" srcId="{03AAE693-D0FB-4940-9BB8-8FF5135BDB2B}" destId="{4E057ECD-A43A-4984-8891-3ADE2F45D9EE}" srcOrd="3" destOrd="0" presId="urn:microsoft.com/office/officeart/2005/8/layout/orgChart1"/>
    <dgm:cxn modelId="{43AA8F9A-71D2-4485-9E69-81BD0EC4A012}" type="presParOf" srcId="{4E057ECD-A43A-4984-8891-3ADE2F45D9EE}" destId="{F5F81C68-BA2A-4C9B-8963-3BD794DE6A00}" srcOrd="0" destOrd="0" presId="urn:microsoft.com/office/officeart/2005/8/layout/orgChart1"/>
    <dgm:cxn modelId="{4D014E51-D039-4BB4-BC63-700A2EC28F3C}" type="presParOf" srcId="{F5F81C68-BA2A-4C9B-8963-3BD794DE6A00}" destId="{2E7AF1E1-9ABE-40D6-932C-B40933D25EAF}" srcOrd="0" destOrd="0" presId="urn:microsoft.com/office/officeart/2005/8/layout/orgChart1"/>
    <dgm:cxn modelId="{6DB21169-4C5E-474D-AE5D-BF3F4B8053FB}" type="presParOf" srcId="{F5F81C68-BA2A-4C9B-8963-3BD794DE6A00}" destId="{EF20BCA5-C673-4DFE-BE85-1AE9402A7688}" srcOrd="1" destOrd="0" presId="urn:microsoft.com/office/officeart/2005/8/layout/orgChart1"/>
    <dgm:cxn modelId="{785F9C7E-C4C1-4A68-8E3E-D1FB2819311C}" type="presParOf" srcId="{4E057ECD-A43A-4984-8891-3ADE2F45D9EE}" destId="{8A428580-49C2-4D52-A88F-40AF7D5BD766}" srcOrd="1" destOrd="0" presId="urn:microsoft.com/office/officeart/2005/8/layout/orgChart1"/>
    <dgm:cxn modelId="{6569B89F-3D27-43ED-AA45-B21647F59DA9}" type="presParOf" srcId="{4E057ECD-A43A-4984-8891-3ADE2F45D9EE}" destId="{C4A7F7BD-BB77-41D3-A820-E1D1FBEDC668}" srcOrd="2" destOrd="0" presId="urn:microsoft.com/office/officeart/2005/8/layout/orgChart1"/>
    <dgm:cxn modelId="{DD87DEAF-4EE7-43B3-B6F4-E7FE8B439F1B}" type="presParOf" srcId="{03AAE693-D0FB-4940-9BB8-8FF5135BDB2B}" destId="{B45ED199-AFE9-4A5D-8090-33F5962FD739}" srcOrd="4" destOrd="0" presId="urn:microsoft.com/office/officeart/2005/8/layout/orgChart1"/>
    <dgm:cxn modelId="{F66ECAD2-30AE-46E1-B53E-B4D956C33927}" type="presParOf" srcId="{03AAE693-D0FB-4940-9BB8-8FF5135BDB2B}" destId="{5AC1C3AB-AD15-4B3A-AA40-E416B58403F7}" srcOrd="5" destOrd="0" presId="urn:microsoft.com/office/officeart/2005/8/layout/orgChart1"/>
    <dgm:cxn modelId="{B4164A7C-C2BC-4F06-BCCB-C5CE9886CE54}" type="presParOf" srcId="{5AC1C3AB-AD15-4B3A-AA40-E416B58403F7}" destId="{E9EFE787-6002-42AD-AD1D-9570DB559D87}" srcOrd="0" destOrd="0" presId="urn:microsoft.com/office/officeart/2005/8/layout/orgChart1"/>
    <dgm:cxn modelId="{3006385F-F0B6-4B50-9D3C-963F6E108721}" type="presParOf" srcId="{E9EFE787-6002-42AD-AD1D-9570DB559D87}" destId="{59467E94-B23E-429D-A09D-0C40598A41F8}" srcOrd="0" destOrd="0" presId="urn:microsoft.com/office/officeart/2005/8/layout/orgChart1"/>
    <dgm:cxn modelId="{707029A4-6686-458E-A807-FCE782E2DF97}" type="presParOf" srcId="{E9EFE787-6002-42AD-AD1D-9570DB559D87}" destId="{A815D270-7E34-4D1E-9727-566799B3DC55}" srcOrd="1" destOrd="0" presId="urn:microsoft.com/office/officeart/2005/8/layout/orgChart1"/>
    <dgm:cxn modelId="{71063467-3E78-473D-9516-E63FE4C29392}" type="presParOf" srcId="{5AC1C3AB-AD15-4B3A-AA40-E416B58403F7}" destId="{8B699720-7D82-47E2-8DD7-2BACED695C8A}" srcOrd="1" destOrd="0" presId="urn:microsoft.com/office/officeart/2005/8/layout/orgChart1"/>
    <dgm:cxn modelId="{8B1B82AA-E817-4E29-A384-5DC192F5AF1A}" type="presParOf" srcId="{5AC1C3AB-AD15-4B3A-AA40-E416B58403F7}" destId="{3820E4D5-2A7D-4BDA-B203-792F4B4FDD8D}" srcOrd="2" destOrd="0" presId="urn:microsoft.com/office/officeart/2005/8/layout/orgChart1"/>
    <dgm:cxn modelId="{A75CD310-4509-40C0-9326-A49A5E551957}" type="presParOf" srcId="{B29066F3-BCEE-4B6C-9A1B-6780F3C65962}" destId="{FAD81A4A-A836-4745-B1E1-7D51EED63F4F}" srcOrd="2" destOrd="0" presId="urn:microsoft.com/office/officeart/2005/8/layout/orgChart1"/>
    <dgm:cxn modelId="{3CBB5DE3-BB80-4944-828B-368B0C45BD04}" type="presParOf" srcId="{272F3D71-605A-4322-B543-C27ED7529E5C}" destId="{47BDD733-0B47-4F31-9BEC-39EC5CE5B51B}" srcOrd="4" destOrd="0" presId="urn:microsoft.com/office/officeart/2005/8/layout/orgChart1"/>
    <dgm:cxn modelId="{049A597B-3792-403D-8740-02888E827606}" type="presParOf" srcId="{272F3D71-605A-4322-B543-C27ED7529E5C}" destId="{5BA80E92-01B4-48C0-BE03-2FF1B90A4C78}" srcOrd="5" destOrd="0" presId="urn:microsoft.com/office/officeart/2005/8/layout/orgChart1"/>
    <dgm:cxn modelId="{59CC23DC-5D17-4823-9BD8-E2A46B5EF25A}" type="presParOf" srcId="{5BA80E92-01B4-48C0-BE03-2FF1B90A4C78}" destId="{157C96A8-6A95-46AB-A85F-1213EA4A9D2E}" srcOrd="0" destOrd="0" presId="urn:microsoft.com/office/officeart/2005/8/layout/orgChart1"/>
    <dgm:cxn modelId="{E2AF5678-6D5F-49D3-90B5-8FF43F8DE7C4}" type="presParOf" srcId="{157C96A8-6A95-46AB-A85F-1213EA4A9D2E}" destId="{57F304C8-607D-4CD4-946A-971BFEBFA81E}" srcOrd="0" destOrd="0" presId="urn:microsoft.com/office/officeart/2005/8/layout/orgChart1"/>
    <dgm:cxn modelId="{AC818F0F-1963-4A5D-8946-6218DC855B34}" type="presParOf" srcId="{157C96A8-6A95-46AB-A85F-1213EA4A9D2E}" destId="{C1206D31-6D5E-45D5-987E-B0FEA17FBFAB}" srcOrd="1" destOrd="0" presId="urn:microsoft.com/office/officeart/2005/8/layout/orgChart1"/>
    <dgm:cxn modelId="{80650802-2942-4B05-A6FC-00FD289E5E1A}" type="presParOf" srcId="{5BA80E92-01B4-48C0-BE03-2FF1B90A4C78}" destId="{ECA8BA80-E3A2-48A4-9421-402473454673}" srcOrd="1" destOrd="0" presId="urn:microsoft.com/office/officeart/2005/8/layout/orgChart1"/>
    <dgm:cxn modelId="{C05E62FE-B20F-4D4E-985D-630CF1CA8A8B}" type="presParOf" srcId="{5BA80E92-01B4-48C0-BE03-2FF1B90A4C78}" destId="{87DEEBA6-8A2E-4E3A-BE5C-96F10A86E55D}" srcOrd="2" destOrd="0" presId="urn:microsoft.com/office/officeart/2005/8/layout/orgChart1"/>
    <dgm:cxn modelId="{AB8B7106-1271-4AFF-918E-87A5A8188F38}" type="presParOf" srcId="{C3639ED1-4F6F-4F38-8307-B4717DB3709B}" destId="{72A3076A-F791-45B8-B481-9C328B47F3E7}" srcOrd="2" destOrd="0" presId="urn:microsoft.com/office/officeart/2005/8/layout/orgChart1"/>
    <dgm:cxn modelId="{CE8C0BF5-4B62-4A3F-81F3-BD3D8572EE81}" type="presParOf" srcId="{61392530-A07F-4406-988A-6AE57F3BD68D}" destId="{C9A208D0-590E-46E7-8EBC-9AE51FB1D10C}" srcOrd="2" destOrd="0" presId="urn:microsoft.com/office/officeart/2005/8/layout/orgChart1"/>
    <dgm:cxn modelId="{C091E182-6CAD-4ED3-AE12-ABF0C61A7100}" type="presParOf" srcId="{61392530-A07F-4406-988A-6AE57F3BD68D}" destId="{397EEB2F-91D9-4312-902D-52AED7BC942B}" srcOrd="3" destOrd="0" presId="urn:microsoft.com/office/officeart/2005/8/layout/orgChart1"/>
    <dgm:cxn modelId="{F5F2D30B-1C73-4E75-B906-1A7C408AE994}" type="presParOf" srcId="{397EEB2F-91D9-4312-902D-52AED7BC942B}" destId="{72A62D0B-3191-4BD4-A2FF-2068CC309EED}" srcOrd="0" destOrd="0" presId="urn:microsoft.com/office/officeart/2005/8/layout/orgChart1"/>
    <dgm:cxn modelId="{D9BCF5F6-C283-41E1-9191-B700BBE4C680}" type="presParOf" srcId="{72A62D0B-3191-4BD4-A2FF-2068CC309EED}" destId="{4D43F96C-0257-4D17-BAB3-9271F1984A71}" srcOrd="0" destOrd="0" presId="urn:microsoft.com/office/officeart/2005/8/layout/orgChart1"/>
    <dgm:cxn modelId="{AB9233A2-5C8A-4B49-B36C-BC74362F86B9}" type="presParOf" srcId="{72A62D0B-3191-4BD4-A2FF-2068CC309EED}" destId="{25EC6F1C-94D9-4ED1-80BA-81C656147299}" srcOrd="1" destOrd="0" presId="urn:microsoft.com/office/officeart/2005/8/layout/orgChart1"/>
    <dgm:cxn modelId="{89649AD5-85D7-4C64-BF3A-53C4E5001833}" type="presParOf" srcId="{397EEB2F-91D9-4312-902D-52AED7BC942B}" destId="{87A9920B-26B1-4FA6-B90A-43E596DCF4D6}" srcOrd="1" destOrd="0" presId="urn:microsoft.com/office/officeart/2005/8/layout/orgChart1"/>
    <dgm:cxn modelId="{FE2620A5-367C-42CA-BD6C-E720202B71B0}" type="presParOf" srcId="{397EEB2F-91D9-4312-902D-52AED7BC942B}" destId="{173A3E3F-C51B-4333-A087-418A308FA067}" srcOrd="2" destOrd="0" presId="urn:microsoft.com/office/officeart/2005/8/layout/orgChart1"/>
    <dgm:cxn modelId="{AECB7D66-60E7-4356-95DF-FF5A9BD20CAF}" type="presParOf" srcId="{A758F70E-36FE-4156-89D5-63A69425E322}" destId="{05BD4B6E-5AF2-4F95-9B72-7BEDB78D3BD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208D0-590E-46E7-8EBC-9AE51FB1D10C}">
      <dsp:nvSpPr>
        <dsp:cNvPr id="0" name=""/>
        <dsp:cNvSpPr/>
      </dsp:nvSpPr>
      <dsp:spPr>
        <a:xfrm>
          <a:off x="7749721" y="548313"/>
          <a:ext cx="657967" cy="228385"/>
        </a:xfrm>
        <a:custGeom>
          <a:avLst/>
          <a:gdLst/>
          <a:ahLst/>
          <a:cxnLst/>
          <a:rect l="0" t="0" r="0" b="0"/>
          <a:pathLst>
            <a:path>
              <a:moveTo>
                <a:pt x="0" y="0"/>
              </a:moveTo>
              <a:lnTo>
                <a:pt x="0" y="114192"/>
              </a:lnTo>
              <a:lnTo>
                <a:pt x="657967" y="114192"/>
              </a:lnTo>
              <a:lnTo>
                <a:pt x="657967" y="228385"/>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7BDD733-0B47-4F31-9BEC-39EC5CE5B51B}">
      <dsp:nvSpPr>
        <dsp:cNvPr id="0" name=""/>
        <dsp:cNvSpPr/>
      </dsp:nvSpPr>
      <dsp:spPr>
        <a:xfrm>
          <a:off x="7091754" y="1320473"/>
          <a:ext cx="2631868" cy="228385"/>
        </a:xfrm>
        <a:custGeom>
          <a:avLst/>
          <a:gdLst/>
          <a:ahLst/>
          <a:cxnLst/>
          <a:rect l="0" t="0" r="0" b="0"/>
          <a:pathLst>
            <a:path>
              <a:moveTo>
                <a:pt x="0" y="0"/>
              </a:moveTo>
              <a:lnTo>
                <a:pt x="0" y="114192"/>
              </a:lnTo>
              <a:lnTo>
                <a:pt x="2631868" y="114192"/>
              </a:lnTo>
              <a:lnTo>
                <a:pt x="2631868" y="228385"/>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45ED199-AFE9-4A5D-8090-33F5962FD739}">
      <dsp:nvSpPr>
        <dsp:cNvPr id="0" name=""/>
        <dsp:cNvSpPr/>
      </dsp:nvSpPr>
      <dsp:spPr>
        <a:xfrm>
          <a:off x="7972669" y="2092632"/>
          <a:ext cx="163132" cy="2044592"/>
        </a:xfrm>
        <a:custGeom>
          <a:avLst/>
          <a:gdLst/>
          <a:ahLst/>
          <a:cxnLst/>
          <a:rect l="0" t="0" r="0" b="0"/>
          <a:pathLst>
            <a:path>
              <a:moveTo>
                <a:pt x="0" y="0"/>
              </a:moveTo>
              <a:lnTo>
                <a:pt x="0" y="2044592"/>
              </a:lnTo>
              <a:lnTo>
                <a:pt x="163132" y="204459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B3ADB9A-939E-45D2-8BE2-0FF0AEF4642C}">
      <dsp:nvSpPr>
        <dsp:cNvPr id="0" name=""/>
        <dsp:cNvSpPr/>
      </dsp:nvSpPr>
      <dsp:spPr>
        <a:xfrm>
          <a:off x="7972669" y="2092632"/>
          <a:ext cx="163132" cy="1272432"/>
        </a:xfrm>
        <a:custGeom>
          <a:avLst/>
          <a:gdLst/>
          <a:ahLst/>
          <a:cxnLst/>
          <a:rect l="0" t="0" r="0" b="0"/>
          <a:pathLst>
            <a:path>
              <a:moveTo>
                <a:pt x="0" y="0"/>
              </a:moveTo>
              <a:lnTo>
                <a:pt x="0" y="1272432"/>
              </a:lnTo>
              <a:lnTo>
                <a:pt x="163132" y="127243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7107927-5E19-4487-AD9E-785FD1679D70}">
      <dsp:nvSpPr>
        <dsp:cNvPr id="0" name=""/>
        <dsp:cNvSpPr/>
      </dsp:nvSpPr>
      <dsp:spPr>
        <a:xfrm>
          <a:off x="7972669" y="2092632"/>
          <a:ext cx="163132" cy="500272"/>
        </a:xfrm>
        <a:custGeom>
          <a:avLst/>
          <a:gdLst/>
          <a:ahLst/>
          <a:cxnLst/>
          <a:rect l="0" t="0" r="0" b="0"/>
          <a:pathLst>
            <a:path>
              <a:moveTo>
                <a:pt x="0" y="0"/>
              </a:moveTo>
              <a:lnTo>
                <a:pt x="0" y="500272"/>
              </a:lnTo>
              <a:lnTo>
                <a:pt x="163132" y="50027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91E7F6A-A23C-438A-B986-397C281B6571}">
      <dsp:nvSpPr>
        <dsp:cNvPr id="0" name=""/>
        <dsp:cNvSpPr/>
      </dsp:nvSpPr>
      <dsp:spPr>
        <a:xfrm>
          <a:off x="7091754" y="1320473"/>
          <a:ext cx="1315934" cy="228385"/>
        </a:xfrm>
        <a:custGeom>
          <a:avLst/>
          <a:gdLst/>
          <a:ahLst/>
          <a:cxnLst/>
          <a:rect l="0" t="0" r="0" b="0"/>
          <a:pathLst>
            <a:path>
              <a:moveTo>
                <a:pt x="0" y="0"/>
              </a:moveTo>
              <a:lnTo>
                <a:pt x="0" y="114192"/>
              </a:lnTo>
              <a:lnTo>
                <a:pt x="1315934" y="114192"/>
              </a:lnTo>
              <a:lnTo>
                <a:pt x="1315934" y="228385"/>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650864C-D5E3-4666-8F72-3C69F1A5D5F4}">
      <dsp:nvSpPr>
        <dsp:cNvPr id="0" name=""/>
        <dsp:cNvSpPr/>
      </dsp:nvSpPr>
      <dsp:spPr>
        <a:xfrm>
          <a:off x="6656734" y="2864792"/>
          <a:ext cx="163132" cy="1272432"/>
        </a:xfrm>
        <a:custGeom>
          <a:avLst/>
          <a:gdLst/>
          <a:ahLst/>
          <a:cxnLst/>
          <a:rect l="0" t="0" r="0" b="0"/>
          <a:pathLst>
            <a:path>
              <a:moveTo>
                <a:pt x="0" y="0"/>
              </a:moveTo>
              <a:lnTo>
                <a:pt x="0" y="1272432"/>
              </a:lnTo>
              <a:lnTo>
                <a:pt x="163132" y="127243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5C6425C-622E-4847-B5C0-39B002391BCA}">
      <dsp:nvSpPr>
        <dsp:cNvPr id="0" name=""/>
        <dsp:cNvSpPr/>
      </dsp:nvSpPr>
      <dsp:spPr>
        <a:xfrm>
          <a:off x="6656734" y="2864792"/>
          <a:ext cx="163132" cy="500272"/>
        </a:xfrm>
        <a:custGeom>
          <a:avLst/>
          <a:gdLst/>
          <a:ahLst/>
          <a:cxnLst/>
          <a:rect l="0" t="0" r="0" b="0"/>
          <a:pathLst>
            <a:path>
              <a:moveTo>
                <a:pt x="0" y="0"/>
              </a:moveTo>
              <a:lnTo>
                <a:pt x="0" y="500272"/>
              </a:lnTo>
              <a:lnTo>
                <a:pt x="163132" y="50027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3E46EF7-03C6-4754-A3C3-BD6ECCF152A8}">
      <dsp:nvSpPr>
        <dsp:cNvPr id="0" name=""/>
        <dsp:cNvSpPr/>
      </dsp:nvSpPr>
      <dsp:spPr>
        <a:xfrm>
          <a:off x="4504844" y="2092632"/>
          <a:ext cx="2586909" cy="228385"/>
        </a:xfrm>
        <a:custGeom>
          <a:avLst/>
          <a:gdLst/>
          <a:ahLst/>
          <a:cxnLst/>
          <a:rect l="0" t="0" r="0" b="0"/>
          <a:pathLst>
            <a:path>
              <a:moveTo>
                <a:pt x="0" y="0"/>
              </a:moveTo>
              <a:lnTo>
                <a:pt x="0" y="114192"/>
              </a:lnTo>
              <a:lnTo>
                <a:pt x="2586909" y="114192"/>
              </a:lnTo>
              <a:lnTo>
                <a:pt x="2586909" y="228385"/>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904EC5-01F4-49D4-BC06-52E647E86BF4}">
      <dsp:nvSpPr>
        <dsp:cNvPr id="0" name=""/>
        <dsp:cNvSpPr/>
      </dsp:nvSpPr>
      <dsp:spPr>
        <a:xfrm>
          <a:off x="5340800" y="2864792"/>
          <a:ext cx="163132" cy="1272432"/>
        </a:xfrm>
        <a:custGeom>
          <a:avLst/>
          <a:gdLst/>
          <a:ahLst/>
          <a:cxnLst/>
          <a:rect l="0" t="0" r="0" b="0"/>
          <a:pathLst>
            <a:path>
              <a:moveTo>
                <a:pt x="0" y="0"/>
              </a:moveTo>
              <a:lnTo>
                <a:pt x="0" y="1272432"/>
              </a:lnTo>
              <a:lnTo>
                <a:pt x="163132" y="127243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02FAA38-1A25-480A-9A92-73E1FBC69772}">
      <dsp:nvSpPr>
        <dsp:cNvPr id="0" name=""/>
        <dsp:cNvSpPr/>
      </dsp:nvSpPr>
      <dsp:spPr>
        <a:xfrm>
          <a:off x="5340800" y="2864792"/>
          <a:ext cx="163132" cy="500272"/>
        </a:xfrm>
        <a:custGeom>
          <a:avLst/>
          <a:gdLst/>
          <a:ahLst/>
          <a:cxnLst/>
          <a:rect l="0" t="0" r="0" b="0"/>
          <a:pathLst>
            <a:path>
              <a:moveTo>
                <a:pt x="0" y="0"/>
              </a:moveTo>
              <a:lnTo>
                <a:pt x="0" y="500272"/>
              </a:lnTo>
              <a:lnTo>
                <a:pt x="163132" y="50027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F54EDB0-1D87-47FE-B4E6-9F6BA4440CAC}">
      <dsp:nvSpPr>
        <dsp:cNvPr id="0" name=""/>
        <dsp:cNvSpPr/>
      </dsp:nvSpPr>
      <dsp:spPr>
        <a:xfrm>
          <a:off x="4504844" y="2092632"/>
          <a:ext cx="1270975" cy="228385"/>
        </a:xfrm>
        <a:custGeom>
          <a:avLst/>
          <a:gdLst/>
          <a:ahLst/>
          <a:cxnLst/>
          <a:rect l="0" t="0" r="0" b="0"/>
          <a:pathLst>
            <a:path>
              <a:moveTo>
                <a:pt x="0" y="0"/>
              </a:moveTo>
              <a:lnTo>
                <a:pt x="0" y="114192"/>
              </a:lnTo>
              <a:lnTo>
                <a:pt x="1270975" y="114192"/>
              </a:lnTo>
              <a:lnTo>
                <a:pt x="1270975" y="228385"/>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01DCCDA-FEA2-41EA-9956-08C0E8253DEF}">
      <dsp:nvSpPr>
        <dsp:cNvPr id="0" name=""/>
        <dsp:cNvSpPr/>
      </dsp:nvSpPr>
      <dsp:spPr>
        <a:xfrm>
          <a:off x="4076600" y="2902351"/>
          <a:ext cx="111397" cy="2779193"/>
        </a:xfrm>
        <a:custGeom>
          <a:avLst/>
          <a:gdLst/>
          <a:ahLst/>
          <a:cxnLst/>
          <a:rect l="0" t="0" r="0" b="0"/>
          <a:pathLst>
            <a:path>
              <a:moveTo>
                <a:pt x="0" y="0"/>
              </a:moveTo>
              <a:lnTo>
                <a:pt x="0" y="2779193"/>
              </a:lnTo>
              <a:lnTo>
                <a:pt x="111397" y="2779193"/>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4B78A77-D00D-458C-8FD4-F9454B2B4BAF}">
      <dsp:nvSpPr>
        <dsp:cNvPr id="0" name=""/>
        <dsp:cNvSpPr/>
      </dsp:nvSpPr>
      <dsp:spPr>
        <a:xfrm>
          <a:off x="4076600" y="2902351"/>
          <a:ext cx="111397" cy="2007033"/>
        </a:xfrm>
        <a:custGeom>
          <a:avLst/>
          <a:gdLst/>
          <a:ahLst/>
          <a:cxnLst/>
          <a:rect l="0" t="0" r="0" b="0"/>
          <a:pathLst>
            <a:path>
              <a:moveTo>
                <a:pt x="0" y="0"/>
              </a:moveTo>
              <a:lnTo>
                <a:pt x="0" y="2007033"/>
              </a:lnTo>
              <a:lnTo>
                <a:pt x="111397" y="2007033"/>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BD87455-D4DD-4BF9-B7DB-36F5D7BFB593}">
      <dsp:nvSpPr>
        <dsp:cNvPr id="0" name=""/>
        <dsp:cNvSpPr/>
      </dsp:nvSpPr>
      <dsp:spPr>
        <a:xfrm>
          <a:off x="4076600" y="2902351"/>
          <a:ext cx="111397" cy="1234873"/>
        </a:xfrm>
        <a:custGeom>
          <a:avLst/>
          <a:gdLst/>
          <a:ahLst/>
          <a:cxnLst/>
          <a:rect l="0" t="0" r="0" b="0"/>
          <a:pathLst>
            <a:path>
              <a:moveTo>
                <a:pt x="0" y="0"/>
              </a:moveTo>
              <a:lnTo>
                <a:pt x="0" y="1234873"/>
              </a:lnTo>
              <a:lnTo>
                <a:pt x="111397" y="1234873"/>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33062D5-F1F4-4649-8438-283B4CE13A39}">
      <dsp:nvSpPr>
        <dsp:cNvPr id="0" name=""/>
        <dsp:cNvSpPr/>
      </dsp:nvSpPr>
      <dsp:spPr>
        <a:xfrm>
          <a:off x="4076600" y="2902351"/>
          <a:ext cx="111397" cy="462714"/>
        </a:xfrm>
        <a:custGeom>
          <a:avLst/>
          <a:gdLst/>
          <a:ahLst/>
          <a:cxnLst/>
          <a:rect l="0" t="0" r="0" b="0"/>
          <a:pathLst>
            <a:path>
              <a:moveTo>
                <a:pt x="0" y="0"/>
              </a:moveTo>
              <a:lnTo>
                <a:pt x="0" y="462714"/>
              </a:lnTo>
              <a:lnTo>
                <a:pt x="111397" y="462714"/>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4FA69E6-1D8E-47D7-B3D1-D945469CAE1F}">
      <dsp:nvSpPr>
        <dsp:cNvPr id="0" name=""/>
        <dsp:cNvSpPr/>
      </dsp:nvSpPr>
      <dsp:spPr>
        <a:xfrm>
          <a:off x="4459124" y="2092632"/>
          <a:ext cx="91440" cy="265943"/>
        </a:xfrm>
        <a:custGeom>
          <a:avLst/>
          <a:gdLst/>
          <a:ahLst/>
          <a:cxnLst/>
          <a:rect l="0" t="0" r="0" b="0"/>
          <a:pathLst>
            <a:path>
              <a:moveTo>
                <a:pt x="45720" y="0"/>
              </a:moveTo>
              <a:lnTo>
                <a:pt x="45720" y="151751"/>
              </a:lnTo>
              <a:lnTo>
                <a:pt x="52495" y="151751"/>
              </a:lnTo>
              <a:lnTo>
                <a:pt x="52495" y="265943"/>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8B62676-9319-4436-9CC9-43362C9073F7}">
      <dsp:nvSpPr>
        <dsp:cNvPr id="0" name=""/>
        <dsp:cNvSpPr/>
      </dsp:nvSpPr>
      <dsp:spPr>
        <a:xfrm>
          <a:off x="2708931" y="2864792"/>
          <a:ext cx="163132" cy="2044592"/>
        </a:xfrm>
        <a:custGeom>
          <a:avLst/>
          <a:gdLst/>
          <a:ahLst/>
          <a:cxnLst/>
          <a:rect l="0" t="0" r="0" b="0"/>
          <a:pathLst>
            <a:path>
              <a:moveTo>
                <a:pt x="0" y="0"/>
              </a:moveTo>
              <a:lnTo>
                <a:pt x="0" y="2044592"/>
              </a:lnTo>
              <a:lnTo>
                <a:pt x="163132" y="20445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655B2B-6B8D-44C5-8211-EE1117CCE233}">
      <dsp:nvSpPr>
        <dsp:cNvPr id="0" name=""/>
        <dsp:cNvSpPr/>
      </dsp:nvSpPr>
      <dsp:spPr>
        <a:xfrm>
          <a:off x="2708931" y="2864792"/>
          <a:ext cx="163132" cy="1272432"/>
        </a:xfrm>
        <a:custGeom>
          <a:avLst/>
          <a:gdLst/>
          <a:ahLst/>
          <a:cxnLst/>
          <a:rect l="0" t="0" r="0" b="0"/>
          <a:pathLst>
            <a:path>
              <a:moveTo>
                <a:pt x="0" y="0"/>
              </a:moveTo>
              <a:lnTo>
                <a:pt x="0" y="1272432"/>
              </a:lnTo>
              <a:lnTo>
                <a:pt x="163132" y="127243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572718-1BF9-47B5-9616-36F2E6404B5B}">
      <dsp:nvSpPr>
        <dsp:cNvPr id="0" name=""/>
        <dsp:cNvSpPr/>
      </dsp:nvSpPr>
      <dsp:spPr>
        <a:xfrm>
          <a:off x="2708931" y="2864792"/>
          <a:ext cx="163132" cy="500272"/>
        </a:xfrm>
        <a:custGeom>
          <a:avLst/>
          <a:gdLst/>
          <a:ahLst/>
          <a:cxnLst/>
          <a:rect l="0" t="0" r="0" b="0"/>
          <a:pathLst>
            <a:path>
              <a:moveTo>
                <a:pt x="0" y="0"/>
              </a:moveTo>
              <a:lnTo>
                <a:pt x="0" y="500272"/>
              </a:lnTo>
              <a:lnTo>
                <a:pt x="163132" y="5002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D14A1E-7A69-4D13-AD02-87B58C2AF8BD}">
      <dsp:nvSpPr>
        <dsp:cNvPr id="0" name=""/>
        <dsp:cNvSpPr/>
      </dsp:nvSpPr>
      <dsp:spPr>
        <a:xfrm>
          <a:off x="3143951" y="2092632"/>
          <a:ext cx="1360893" cy="228385"/>
        </a:xfrm>
        <a:custGeom>
          <a:avLst/>
          <a:gdLst/>
          <a:ahLst/>
          <a:cxnLst/>
          <a:rect l="0" t="0" r="0" b="0"/>
          <a:pathLst>
            <a:path>
              <a:moveTo>
                <a:pt x="1360893" y="0"/>
              </a:moveTo>
              <a:lnTo>
                <a:pt x="1360893" y="114192"/>
              </a:lnTo>
              <a:lnTo>
                <a:pt x="0" y="114192"/>
              </a:lnTo>
              <a:lnTo>
                <a:pt x="0" y="2283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8C227A-A280-4125-BEC6-CE7FB3BD11D8}">
      <dsp:nvSpPr>
        <dsp:cNvPr id="0" name=""/>
        <dsp:cNvSpPr/>
      </dsp:nvSpPr>
      <dsp:spPr>
        <a:xfrm>
          <a:off x="1392997" y="2864792"/>
          <a:ext cx="163132" cy="2816752"/>
        </a:xfrm>
        <a:custGeom>
          <a:avLst/>
          <a:gdLst/>
          <a:ahLst/>
          <a:cxnLst/>
          <a:rect l="0" t="0" r="0" b="0"/>
          <a:pathLst>
            <a:path>
              <a:moveTo>
                <a:pt x="0" y="0"/>
              </a:moveTo>
              <a:lnTo>
                <a:pt x="0" y="2816752"/>
              </a:lnTo>
              <a:lnTo>
                <a:pt x="163132" y="281675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2289F53-F2C0-4124-A507-C615EA6CBDEF}">
      <dsp:nvSpPr>
        <dsp:cNvPr id="0" name=""/>
        <dsp:cNvSpPr/>
      </dsp:nvSpPr>
      <dsp:spPr>
        <a:xfrm>
          <a:off x="1392997" y="2864792"/>
          <a:ext cx="163132" cy="2044592"/>
        </a:xfrm>
        <a:custGeom>
          <a:avLst/>
          <a:gdLst/>
          <a:ahLst/>
          <a:cxnLst/>
          <a:rect l="0" t="0" r="0" b="0"/>
          <a:pathLst>
            <a:path>
              <a:moveTo>
                <a:pt x="0" y="0"/>
              </a:moveTo>
              <a:lnTo>
                <a:pt x="0" y="2044592"/>
              </a:lnTo>
              <a:lnTo>
                <a:pt x="163132" y="204459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8BBBAF0-88F1-4E4E-A496-2E11C1DDDA6B}">
      <dsp:nvSpPr>
        <dsp:cNvPr id="0" name=""/>
        <dsp:cNvSpPr/>
      </dsp:nvSpPr>
      <dsp:spPr>
        <a:xfrm>
          <a:off x="1392997" y="2864792"/>
          <a:ext cx="163132" cy="1272432"/>
        </a:xfrm>
        <a:custGeom>
          <a:avLst/>
          <a:gdLst/>
          <a:ahLst/>
          <a:cxnLst/>
          <a:rect l="0" t="0" r="0" b="0"/>
          <a:pathLst>
            <a:path>
              <a:moveTo>
                <a:pt x="0" y="0"/>
              </a:moveTo>
              <a:lnTo>
                <a:pt x="0" y="1272432"/>
              </a:lnTo>
              <a:lnTo>
                <a:pt x="163132" y="127243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96F53E1-5920-44C9-A84B-A343B5B097DB}">
      <dsp:nvSpPr>
        <dsp:cNvPr id="0" name=""/>
        <dsp:cNvSpPr/>
      </dsp:nvSpPr>
      <dsp:spPr>
        <a:xfrm>
          <a:off x="1392997" y="2864792"/>
          <a:ext cx="163132" cy="500272"/>
        </a:xfrm>
        <a:custGeom>
          <a:avLst/>
          <a:gdLst/>
          <a:ahLst/>
          <a:cxnLst/>
          <a:rect l="0" t="0" r="0" b="0"/>
          <a:pathLst>
            <a:path>
              <a:moveTo>
                <a:pt x="0" y="0"/>
              </a:moveTo>
              <a:lnTo>
                <a:pt x="0" y="500272"/>
              </a:lnTo>
              <a:lnTo>
                <a:pt x="163132" y="500272"/>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92EB956-7564-4BD4-AA3D-D3D55CFF0215}">
      <dsp:nvSpPr>
        <dsp:cNvPr id="0" name=""/>
        <dsp:cNvSpPr/>
      </dsp:nvSpPr>
      <dsp:spPr>
        <a:xfrm>
          <a:off x="1828016" y="2092632"/>
          <a:ext cx="2676828" cy="228385"/>
        </a:xfrm>
        <a:custGeom>
          <a:avLst/>
          <a:gdLst/>
          <a:ahLst/>
          <a:cxnLst/>
          <a:rect l="0" t="0" r="0" b="0"/>
          <a:pathLst>
            <a:path>
              <a:moveTo>
                <a:pt x="2676828" y="0"/>
              </a:moveTo>
              <a:lnTo>
                <a:pt x="2676828" y="114192"/>
              </a:lnTo>
              <a:lnTo>
                <a:pt x="0" y="114192"/>
              </a:lnTo>
              <a:lnTo>
                <a:pt x="0" y="228385"/>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AE19592-6D13-401F-B010-AEBADCCAB90F}">
      <dsp:nvSpPr>
        <dsp:cNvPr id="0" name=""/>
        <dsp:cNvSpPr/>
      </dsp:nvSpPr>
      <dsp:spPr>
        <a:xfrm>
          <a:off x="4504844" y="1320473"/>
          <a:ext cx="2586909" cy="228385"/>
        </a:xfrm>
        <a:custGeom>
          <a:avLst/>
          <a:gdLst/>
          <a:ahLst/>
          <a:cxnLst/>
          <a:rect l="0" t="0" r="0" b="0"/>
          <a:pathLst>
            <a:path>
              <a:moveTo>
                <a:pt x="2586909" y="0"/>
              </a:moveTo>
              <a:lnTo>
                <a:pt x="2586909" y="114192"/>
              </a:lnTo>
              <a:lnTo>
                <a:pt x="0" y="114192"/>
              </a:lnTo>
              <a:lnTo>
                <a:pt x="0" y="228385"/>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C6A7A70-1243-443D-81AC-28F1D07B25AD}">
      <dsp:nvSpPr>
        <dsp:cNvPr id="0" name=""/>
        <dsp:cNvSpPr/>
      </dsp:nvSpPr>
      <dsp:spPr>
        <a:xfrm>
          <a:off x="7091754" y="548313"/>
          <a:ext cx="657967" cy="228385"/>
        </a:xfrm>
        <a:custGeom>
          <a:avLst/>
          <a:gdLst/>
          <a:ahLst/>
          <a:cxnLst/>
          <a:rect l="0" t="0" r="0" b="0"/>
          <a:pathLst>
            <a:path>
              <a:moveTo>
                <a:pt x="657967" y="0"/>
              </a:moveTo>
              <a:lnTo>
                <a:pt x="657967" y="114192"/>
              </a:lnTo>
              <a:lnTo>
                <a:pt x="0" y="114192"/>
              </a:lnTo>
              <a:lnTo>
                <a:pt x="0" y="228385"/>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5E448CE-8506-42F8-8695-ECA01B682F30}">
      <dsp:nvSpPr>
        <dsp:cNvPr id="0" name=""/>
        <dsp:cNvSpPr/>
      </dsp:nvSpPr>
      <dsp:spPr>
        <a:xfrm>
          <a:off x="7205947" y="4538"/>
          <a:ext cx="1087549" cy="543774"/>
        </a:xfrm>
        <a:prstGeom prst="rect">
          <a:avLst/>
        </a:prstGeom>
        <a:solidFill>
          <a:schemeClr val="accent4">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lt-LT" sz="1100" kern="1200" dirty="0">
              <a:solidFill>
                <a:schemeClr val="tx1"/>
              </a:solidFill>
              <a:latin typeface="Calibri" panose="020F0502020204030204"/>
              <a:ea typeface="+mn-ea"/>
              <a:cs typeface="+mn-cs"/>
            </a:rPr>
            <a:t>Nacionalinis biudžetas</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3</a:t>
          </a:r>
          <a:r>
            <a:rPr lang="lt-LT" sz="1100" kern="1200" dirty="0">
              <a:solidFill>
                <a:schemeClr val="tx1"/>
              </a:solidFill>
              <a:latin typeface="Calibri" panose="020F0502020204030204"/>
              <a:ea typeface="+mn-ea"/>
              <a:cs typeface="+mn-cs"/>
            </a:rPr>
            <a:t> </a:t>
          </a:r>
          <a:r>
            <a:rPr lang="en-US" sz="1100" kern="1200" dirty="0">
              <a:solidFill>
                <a:schemeClr val="tx1"/>
              </a:solidFill>
              <a:latin typeface="Calibri" panose="020F0502020204030204"/>
              <a:ea typeface="+mn-ea"/>
              <a:cs typeface="+mn-cs"/>
            </a:rPr>
            <a:t>552,1</a:t>
          </a:r>
          <a:endParaRPr lang="lt-LT" sz="1100" kern="1200" dirty="0">
            <a:solidFill>
              <a:schemeClr val="tx1"/>
            </a:solidFill>
            <a:latin typeface="Calibri" panose="020F0502020204030204"/>
            <a:ea typeface="+mn-ea"/>
            <a:cs typeface="+mn-cs"/>
          </a:endParaRPr>
        </a:p>
      </dsp:txBody>
      <dsp:txXfrm>
        <a:off x="7205947" y="4538"/>
        <a:ext cx="1087549" cy="543774"/>
      </dsp:txXfrm>
    </dsp:sp>
    <dsp:sp modelId="{A0BE2084-6FF1-4FAF-9054-E94E52FBA679}">
      <dsp:nvSpPr>
        <dsp:cNvPr id="0" name=""/>
        <dsp:cNvSpPr/>
      </dsp:nvSpPr>
      <dsp:spPr>
        <a:xfrm>
          <a:off x="6547979" y="776698"/>
          <a:ext cx="1087549" cy="543774"/>
        </a:xfrm>
        <a:prstGeom prst="rect">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VB (</a:t>
          </a:r>
          <a:r>
            <a:rPr lang="en-US" sz="1100" kern="1200" dirty="0" err="1">
              <a:solidFill>
                <a:schemeClr val="tx1"/>
              </a:solidFill>
              <a:latin typeface="Calibri" panose="020F0502020204030204"/>
              <a:ea typeface="+mn-ea"/>
              <a:cs typeface="+mn-cs"/>
            </a:rPr>
            <a:t>su</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dotacija</a:t>
          </a:r>
          <a:r>
            <a:rPr lang="en-US" sz="1100" kern="1200" dirty="0">
              <a:solidFill>
                <a:schemeClr val="tx1"/>
              </a:solidFill>
              <a:latin typeface="Calibri" panose="020F0502020204030204"/>
              <a:ea typeface="+mn-ea"/>
              <a:cs typeface="+mn-cs"/>
            </a:rPr>
            <a:t>)</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2</a:t>
          </a:r>
          <a:r>
            <a:rPr lang="lt-LT" sz="1100" kern="1200" dirty="0">
              <a:solidFill>
                <a:schemeClr val="tx1"/>
              </a:solidFill>
              <a:latin typeface="Calibri" panose="020F0502020204030204"/>
              <a:ea typeface="+mn-ea"/>
              <a:cs typeface="+mn-cs"/>
            </a:rPr>
            <a:t> </a:t>
          </a:r>
          <a:r>
            <a:rPr lang="en-US" sz="1100" kern="1200" dirty="0">
              <a:solidFill>
                <a:schemeClr val="tx1"/>
              </a:solidFill>
              <a:latin typeface="Calibri" panose="020F0502020204030204"/>
              <a:ea typeface="+mn-ea"/>
              <a:cs typeface="+mn-cs"/>
            </a:rPr>
            <a:t>535,4</a:t>
          </a:r>
          <a:endParaRPr lang="lt-LT" sz="1100" kern="1200" dirty="0">
            <a:solidFill>
              <a:schemeClr val="tx1"/>
            </a:solidFill>
            <a:latin typeface="Calibri" panose="020F0502020204030204"/>
            <a:ea typeface="+mn-ea"/>
            <a:cs typeface="+mn-cs"/>
          </a:endParaRPr>
        </a:p>
      </dsp:txBody>
      <dsp:txXfrm>
        <a:off x="6547979" y="776698"/>
        <a:ext cx="1087549" cy="543774"/>
      </dsp:txXfrm>
    </dsp:sp>
    <dsp:sp modelId="{5E89DAE1-68EE-4248-BA3F-76AC4102E23E}">
      <dsp:nvSpPr>
        <dsp:cNvPr id="0" name=""/>
        <dsp:cNvSpPr/>
      </dsp:nvSpPr>
      <dsp:spPr>
        <a:xfrm>
          <a:off x="3961070" y="1548858"/>
          <a:ext cx="1087549" cy="543774"/>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lt-LT" sz="1100" kern="1200" dirty="0">
              <a:solidFill>
                <a:schemeClr val="tx1"/>
              </a:solidFill>
              <a:latin typeface="Calibri" panose="020F0502020204030204"/>
              <a:ea typeface="+mn-ea"/>
              <a:cs typeface="+mn-cs"/>
            </a:rPr>
            <a:t>ŠMSM asignavimai</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a:t>
          </a:r>
          <a:r>
            <a:rPr lang="lt-LT" sz="1100" kern="1200" dirty="0">
              <a:solidFill>
                <a:schemeClr val="tx1"/>
              </a:solidFill>
              <a:latin typeface="Calibri" panose="020F0502020204030204"/>
              <a:ea typeface="+mn-ea"/>
              <a:cs typeface="+mn-cs"/>
            </a:rPr>
            <a:t> </a:t>
          </a:r>
          <a:r>
            <a:rPr lang="en-US" sz="1100" kern="1200" dirty="0">
              <a:solidFill>
                <a:schemeClr val="tx1"/>
              </a:solidFill>
              <a:latin typeface="Calibri" panose="020F0502020204030204"/>
              <a:ea typeface="+mn-ea"/>
              <a:cs typeface="+mn-cs"/>
            </a:rPr>
            <a:t>960,3</a:t>
          </a:r>
          <a:endParaRPr lang="lt-LT" sz="1100" kern="1200" dirty="0">
            <a:solidFill>
              <a:schemeClr val="tx1"/>
            </a:solidFill>
            <a:latin typeface="Calibri" panose="020F0502020204030204"/>
            <a:ea typeface="+mn-ea"/>
            <a:cs typeface="+mn-cs"/>
          </a:endParaRPr>
        </a:p>
      </dsp:txBody>
      <dsp:txXfrm>
        <a:off x="3961070" y="1548858"/>
        <a:ext cx="1087549" cy="543774"/>
      </dsp:txXfrm>
    </dsp:sp>
    <dsp:sp modelId="{0D50BAD0-28A1-47A1-B488-FCB1FD9BBB89}">
      <dsp:nvSpPr>
        <dsp:cNvPr id="0" name=""/>
        <dsp:cNvSpPr/>
      </dsp:nvSpPr>
      <dsp:spPr>
        <a:xfrm>
          <a:off x="1284242" y="232101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Ugdymas</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a:t>
          </a:r>
          <a:r>
            <a:rPr lang="lt-LT" sz="1100" kern="1200" dirty="0">
              <a:solidFill>
                <a:schemeClr val="tx1"/>
              </a:solidFill>
              <a:latin typeface="Calibri" panose="020F0502020204030204"/>
              <a:ea typeface="+mn-ea"/>
              <a:cs typeface="+mn-cs"/>
            </a:rPr>
            <a:t> </a:t>
          </a:r>
          <a:r>
            <a:rPr lang="en-US" sz="1100" kern="1200" dirty="0">
              <a:solidFill>
                <a:schemeClr val="tx1"/>
              </a:solidFill>
              <a:latin typeface="Calibri" panose="020F0502020204030204"/>
              <a:ea typeface="+mn-ea"/>
              <a:cs typeface="+mn-cs"/>
            </a:rPr>
            <a:t>436,2</a:t>
          </a:r>
        </a:p>
      </dsp:txBody>
      <dsp:txXfrm>
        <a:off x="1284242" y="2321018"/>
        <a:ext cx="1087549" cy="543774"/>
      </dsp:txXfrm>
    </dsp:sp>
    <dsp:sp modelId="{4EB1D48C-BB66-4EAE-B036-E91EDE07A0AA}">
      <dsp:nvSpPr>
        <dsp:cNvPr id="0" name=""/>
        <dsp:cNvSpPr/>
      </dsp:nvSpPr>
      <dsp:spPr>
        <a:xfrm>
          <a:off x="1556129"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VB </a:t>
          </a:r>
          <a:r>
            <a:rPr lang="en-US" sz="1100" kern="1200" dirty="0" err="1">
              <a:solidFill>
                <a:schemeClr val="tx1"/>
              </a:solidFill>
              <a:latin typeface="Calibri" panose="020F0502020204030204"/>
              <a:ea typeface="+mn-ea"/>
              <a:cs typeface="+mn-cs"/>
            </a:rPr>
            <a:t>dotacija</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savivaldyb</a:t>
          </a:r>
          <a:r>
            <a:rPr lang="lt-LT" sz="1100" kern="1200" dirty="0" err="1">
              <a:solidFill>
                <a:schemeClr val="tx1"/>
              </a:solidFill>
              <a:latin typeface="Calibri" panose="020F0502020204030204"/>
              <a:ea typeface="+mn-ea"/>
              <a:cs typeface="+mn-cs"/>
            </a:rPr>
            <a:t>ėms</a:t>
          </a:r>
          <a:endParaRPr lang="lt-LT"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1251,2</a:t>
          </a:r>
          <a:endParaRPr lang="lt-LT" sz="1100" kern="1200" dirty="0">
            <a:solidFill>
              <a:schemeClr val="tx1"/>
            </a:solidFill>
            <a:latin typeface="Calibri" panose="020F0502020204030204"/>
            <a:ea typeface="+mn-ea"/>
            <a:cs typeface="+mn-cs"/>
          </a:endParaRPr>
        </a:p>
      </dsp:txBody>
      <dsp:txXfrm>
        <a:off x="1556129" y="3093178"/>
        <a:ext cx="1087549" cy="543774"/>
      </dsp:txXfrm>
    </dsp:sp>
    <dsp:sp modelId="{FF262F91-E4DC-4A37-9E21-19F97063573C}">
      <dsp:nvSpPr>
        <dsp:cNvPr id="0" name=""/>
        <dsp:cNvSpPr/>
      </dsp:nvSpPr>
      <dsp:spPr>
        <a:xfrm>
          <a:off x="1556129"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Mokyklos</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70,2</a:t>
          </a:r>
          <a:endParaRPr lang="lt-LT" sz="1100" kern="1200" dirty="0">
            <a:solidFill>
              <a:schemeClr val="tx1"/>
            </a:solidFill>
            <a:latin typeface="Calibri" panose="020F0502020204030204"/>
            <a:ea typeface="+mn-ea"/>
            <a:cs typeface="+mn-cs"/>
          </a:endParaRPr>
        </a:p>
      </dsp:txBody>
      <dsp:txXfrm>
        <a:off x="1556129" y="3865338"/>
        <a:ext cx="1087549" cy="543774"/>
      </dsp:txXfrm>
    </dsp:sp>
    <dsp:sp modelId="{D31AB7A0-A2BD-4FD9-B5F0-6C6BF64C5646}">
      <dsp:nvSpPr>
        <dsp:cNvPr id="0" name=""/>
        <dsp:cNvSpPr/>
      </dsp:nvSpPr>
      <dsp:spPr>
        <a:xfrm>
          <a:off x="1556129" y="4637497"/>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ES </a:t>
          </a:r>
          <a:r>
            <a:rPr lang="en-US" sz="1100" kern="1200" dirty="0" err="1">
              <a:solidFill>
                <a:schemeClr val="tx1"/>
              </a:solidFill>
              <a:latin typeface="Calibri" panose="020F0502020204030204"/>
              <a:ea typeface="+mn-ea"/>
              <a:cs typeface="+mn-cs"/>
            </a:rPr>
            <a:t>projektai</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96,3</a:t>
          </a:r>
          <a:endParaRPr lang="lt-LT" sz="1100" kern="1200" dirty="0">
            <a:solidFill>
              <a:schemeClr val="tx1"/>
            </a:solidFill>
            <a:latin typeface="Calibri" panose="020F0502020204030204"/>
            <a:ea typeface="+mn-ea"/>
            <a:cs typeface="+mn-cs"/>
          </a:endParaRPr>
        </a:p>
      </dsp:txBody>
      <dsp:txXfrm>
        <a:off x="1556129" y="4637497"/>
        <a:ext cx="1087549" cy="543774"/>
      </dsp:txXfrm>
    </dsp:sp>
    <dsp:sp modelId="{2059E960-14C0-4538-9310-32D13F644F4E}">
      <dsp:nvSpPr>
        <dsp:cNvPr id="0" name=""/>
        <dsp:cNvSpPr/>
      </dsp:nvSpPr>
      <dsp:spPr>
        <a:xfrm>
          <a:off x="1556129" y="5409657"/>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Kitos</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priemon</a:t>
          </a:r>
          <a:r>
            <a:rPr lang="lt-LT" sz="1100" kern="1200" dirty="0">
              <a:solidFill>
                <a:schemeClr val="tx1"/>
              </a:solidFill>
              <a:latin typeface="Calibri" panose="020F0502020204030204"/>
              <a:ea typeface="+mn-ea"/>
              <a:cs typeface="+mn-cs"/>
            </a:rPr>
            <a:t>ės</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18,5</a:t>
          </a:r>
          <a:endParaRPr lang="lt-LT" sz="1100" kern="1200" dirty="0">
            <a:solidFill>
              <a:schemeClr val="tx1"/>
            </a:solidFill>
            <a:latin typeface="Calibri" panose="020F0502020204030204"/>
            <a:ea typeface="+mn-ea"/>
            <a:cs typeface="+mn-cs"/>
          </a:endParaRPr>
        </a:p>
      </dsp:txBody>
      <dsp:txXfrm>
        <a:off x="1556129" y="5409657"/>
        <a:ext cx="1087549" cy="543774"/>
      </dsp:txXfrm>
    </dsp:sp>
    <dsp:sp modelId="{BC436C33-9EE1-4186-AB0A-FD16ECEAFECE}">
      <dsp:nvSpPr>
        <dsp:cNvPr id="0" name=""/>
        <dsp:cNvSpPr/>
      </dsp:nvSpPr>
      <dsp:spPr>
        <a:xfrm>
          <a:off x="2600176" y="2321018"/>
          <a:ext cx="1087549" cy="543774"/>
        </a:xfrm>
        <a:prstGeom prst="rect">
          <a:avLst/>
        </a:prstGeom>
        <a:solidFill>
          <a:srgbClr val="ADCD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Profesinis</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mokymas</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211,2</a:t>
          </a:r>
          <a:endParaRPr lang="lt-LT" sz="1100" kern="1200" dirty="0"/>
        </a:p>
      </dsp:txBody>
      <dsp:txXfrm>
        <a:off x="2600176" y="2321018"/>
        <a:ext cx="1087549" cy="543774"/>
      </dsp:txXfrm>
    </dsp:sp>
    <dsp:sp modelId="{7A758F23-017A-4276-AE4E-EB7C2B6FB4C7}">
      <dsp:nvSpPr>
        <dsp:cNvPr id="0" name=""/>
        <dsp:cNvSpPr/>
      </dsp:nvSpPr>
      <dsp:spPr>
        <a:xfrm>
          <a:off x="2872063" y="3093178"/>
          <a:ext cx="1087549" cy="543774"/>
        </a:xfrm>
        <a:prstGeom prst="rect">
          <a:avLst/>
        </a:prstGeom>
        <a:solidFill>
          <a:srgbClr val="ADCD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Profesin</a:t>
          </a:r>
          <a:r>
            <a:rPr lang="lt-LT" sz="1100" kern="1200" dirty="0">
              <a:solidFill>
                <a:schemeClr val="tx1"/>
              </a:solidFill>
              <a:latin typeface="Calibri" panose="020F0502020204030204"/>
              <a:ea typeface="+mn-ea"/>
              <a:cs typeface="+mn-cs"/>
            </a:rPr>
            <a:t>ės mokyklos</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168,6</a:t>
          </a:r>
          <a:endParaRPr lang="lt-LT" sz="1100" kern="1200" dirty="0"/>
        </a:p>
      </dsp:txBody>
      <dsp:txXfrm>
        <a:off x="2872063" y="3093178"/>
        <a:ext cx="1087549" cy="543774"/>
      </dsp:txXfrm>
    </dsp:sp>
    <dsp:sp modelId="{8EF2BD60-8A4E-480E-98E6-B99AB39E2262}">
      <dsp:nvSpPr>
        <dsp:cNvPr id="0" name=""/>
        <dsp:cNvSpPr/>
      </dsp:nvSpPr>
      <dsp:spPr>
        <a:xfrm>
          <a:off x="2872063" y="3865338"/>
          <a:ext cx="1087549" cy="543774"/>
        </a:xfrm>
        <a:prstGeom prst="rect">
          <a:avLst/>
        </a:prstGeom>
        <a:solidFill>
          <a:srgbClr val="ADCD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ES </a:t>
          </a:r>
          <a:r>
            <a:rPr lang="en-US" sz="1100" kern="1200" dirty="0" err="1">
              <a:solidFill>
                <a:schemeClr val="tx1"/>
              </a:solidFill>
              <a:latin typeface="Calibri" panose="020F0502020204030204"/>
              <a:ea typeface="+mn-ea"/>
              <a:cs typeface="+mn-cs"/>
            </a:rPr>
            <a:t>projektai</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rPr>
            <a:t>42,4</a:t>
          </a:r>
          <a:endParaRPr lang="lt-LT" sz="1100" kern="1200" dirty="0">
            <a:solidFill>
              <a:schemeClr val="tx1"/>
            </a:solidFill>
          </a:endParaRPr>
        </a:p>
      </dsp:txBody>
      <dsp:txXfrm>
        <a:off x="2872063" y="3865338"/>
        <a:ext cx="1087549" cy="543774"/>
      </dsp:txXfrm>
    </dsp:sp>
    <dsp:sp modelId="{B6C60D3C-5B58-4DEE-BB8E-1B3C1DEB4B94}">
      <dsp:nvSpPr>
        <dsp:cNvPr id="0" name=""/>
        <dsp:cNvSpPr/>
      </dsp:nvSpPr>
      <dsp:spPr>
        <a:xfrm>
          <a:off x="2872063" y="4637497"/>
          <a:ext cx="1087549" cy="543774"/>
        </a:xfrm>
        <a:prstGeom prst="rect">
          <a:avLst/>
        </a:prstGeom>
        <a:solidFill>
          <a:srgbClr val="ADCD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Kitos</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priemo</a:t>
          </a:r>
          <a:r>
            <a:rPr lang="lt-LT" sz="1100" kern="1200" dirty="0" err="1">
              <a:solidFill>
                <a:schemeClr val="tx1"/>
              </a:solidFill>
              <a:latin typeface="Calibri" panose="020F0502020204030204"/>
              <a:ea typeface="+mn-ea"/>
              <a:cs typeface="+mn-cs"/>
            </a:rPr>
            <a:t>nės</a:t>
          </a:r>
          <a:endParaRPr lang="lt-LT"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0,2</a:t>
          </a:r>
          <a:endParaRPr lang="lt-LT" sz="1100" kern="1200" dirty="0"/>
        </a:p>
      </dsp:txBody>
      <dsp:txXfrm>
        <a:off x="2872063" y="4637497"/>
        <a:ext cx="1087549" cy="543774"/>
      </dsp:txXfrm>
    </dsp:sp>
    <dsp:sp modelId="{6F751B13-7FB8-4A7C-BBFB-5461715E4CD2}">
      <dsp:nvSpPr>
        <dsp:cNvPr id="0" name=""/>
        <dsp:cNvSpPr/>
      </dsp:nvSpPr>
      <dsp:spPr>
        <a:xfrm>
          <a:off x="3967845" y="2358576"/>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Studijos</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167</a:t>
          </a:r>
          <a:endParaRPr lang="lt-LT" sz="1100" kern="1200" dirty="0">
            <a:solidFill>
              <a:schemeClr val="tx1"/>
            </a:solidFill>
            <a:latin typeface="Calibri" panose="020F0502020204030204"/>
            <a:ea typeface="+mn-ea"/>
            <a:cs typeface="+mn-cs"/>
          </a:endParaRPr>
        </a:p>
      </dsp:txBody>
      <dsp:txXfrm>
        <a:off x="3967845" y="2358576"/>
        <a:ext cx="1087549" cy="543774"/>
      </dsp:txXfrm>
    </dsp:sp>
    <dsp:sp modelId="{DDB90D43-7729-4A4F-B456-FC846B76F2F0}">
      <dsp:nvSpPr>
        <dsp:cNvPr id="0" name=""/>
        <dsp:cNvSpPr/>
      </dsp:nvSpPr>
      <dsp:spPr>
        <a:xfrm>
          <a:off x="4187998"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Kolegijos</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68,3</a:t>
          </a:r>
          <a:endParaRPr lang="lt-LT" sz="1100" kern="1200" dirty="0">
            <a:solidFill>
              <a:schemeClr val="tx1"/>
            </a:solidFill>
            <a:latin typeface="Calibri" panose="020F0502020204030204"/>
            <a:ea typeface="+mn-ea"/>
            <a:cs typeface="+mn-cs"/>
          </a:endParaRPr>
        </a:p>
      </dsp:txBody>
      <dsp:txXfrm>
        <a:off x="4187998" y="3093178"/>
        <a:ext cx="1087549" cy="543774"/>
      </dsp:txXfrm>
    </dsp:sp>
    <dsp:sp modelId="{B18122DD-4AE5-4962-8911-2C4CAF12797D}">
      <dsp:nvSpPr>
        <dsp:cNvPr id="0" name=""/>
        <dsp:cNvSpPr/>
      </dsp:nvSpPr>
      <dsp:spPr>
        <a:xfrm>
          <a:off x="4187998"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SK </a:t>
          </a:r>
          <a:r>
            <a:rPr lang="en-US" sz="1100" kern="1200" dirty="0" err="1">
              <a:solidFill>
                <a:schemeClr val="tx1"/>
              </a:solidFill>
              <a:latin typeface="Calibri" panose="020F0502020204030204"/>
              <a:ea typeface="+mn-ea"/>
              <a:cs typeface="+mn-cs"/>
            </a:rPr>
            <a:t>ir</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stude</a:t>
          </a:r>
          <a:r>
            <a:rPr lang="lt-LT" sz="1100" kern="1200" dirty="0">
              <a:solidFill>
                <a:schemeClr val="tx1"/>
              </a:solidFill>
              <a:latin typeface="Calibri" panose="020F0502020204030204"/>
              <a:ea typeface="+mn-ea"/>
              <a:cs typeface="+mn-cs"/>
            </a:rPr>
            <a:t>ų rėmimas</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39,7</a:t>
          </a:r>
          <a:endParaRPr lang="lt-LT" sz="1100" kern="1200" dirty="0">
            <a:solidFill>
              <a:schemeClr val="tx1"/>
            </a:solidFill>
            <a:latin typeface="Calibri" panose="020F0502020204030204"/>
            <a:ea typeface="+mn-ea"/>
            <a:cs typeface="+mn-cs"/>
          </a:endParaRPr>
        </a:p>
      </dsp:txBody>
      <dsp:txXfrm>
        <a:off x="4187998" y="3865338"/>
        <a:ext cx="1087549" cy="543774"/>
      </dsp:txXfrm>
    </dsp:sp>
    <dsp:sp modelId="{56B47EE8-119E-4CE2-9033-49156786C61E}">
      <dsp:nvSpPr>
        <dsp:cNvPr id="0" name=""/>
        <dsp:cNvSpPr/>
      </dsp:nvSpPr>
      <dsp:spPr>
        <a:xfrm>
          <a:off x="4187998" y="4637497"/>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lt-LT" sz="1100" kern="1200" dirty="0">
              <a:solidFill>
                <a:schemeClr val="tx1"/>
              </a:solidFill>
              <a:latin typeface="Calibri" panose="020F0502020204030204"/>
              <a:ea typeface="+mn-ea"/>
              <a:cs typeface="+mn-cs"/>
            </a:rPr>
            <a:t>ES projektai</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33</a:t>
          </a:r>
          <a:endParaRPr lang="lt-LT" sz="1100" kern="1200" dirty="0">
            <a:solidFill>
              <a:schemeClr val="tx1"/>
            </a:solidFill>
            <a:latin typeface="Calibri" panose="020F0502020204030204"/>
            <a:ea typeface="+mn-ea"/>
            <a:cs typeface="+mn-cs"/>
          </a:endParaRPr>
        </a:p>
      </dsp:txBody>
      <dsp:txXfrm>
        <a:off x="4187998" y="4637497"/>
        <a:ext cx="1087549" cy="543774"/>
      </dsp:txXfrm>
    </dsp:sp>
    <dsp:sp modelId="{34653014-5DE8-4678-9EC0-1B4C46436A42}">
      <dsp:nvSpPr>
        <dsp:cNvPr id="0" name=""/>
        <dsp:cNvSpPr/>
      </dsp:nvSpPr>
      <dsp:spPr>
        <a:xfrm>
          <a:off x="4187998" y="5409657"/>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Kitos</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priemon</a:t>
          </a:r>
          <a:r>
            <a:rPr lang="lt-LT" sz="1100" kern="1200" dirty="0">
              <a:solidFill>
                <a:schemeClr val="tx1"/>
              </a:solidFill>
              <a:latin typeface="Calibri" panose="020F0502020204030204"/>
              <a:ea typeface="+mn-ea"/>
              <a:cs typeface="+mn-cs"/>
            </a:rPr>
            <a:t>ė</a:t>
          </a:r>
          <a:r>
            <a:rPr lang="en-US" sz="1100" kern="1200" dirty="0">
              <a:solidFill>
                <a:schemeClr val="tx1"/>
              </a:solidFill>
              <a:latin typeface="Calibri" panose="020F0502020204030204"/>
              <a:ea typeface="+mn-ea"/>
              <a:cs typeface="+mn-cs"/>
            </a:rPr>
            <a:t>s</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26</a:t>
          </a:r>
          <a:endParaRPr lang="lt-LT" sz="1100" kern="1200" dirty="0">
            <a:solidFill>
              <a:schemeClr val="tx1"/>
            </a:solidFill>
            <a:latin typeface="Calibri" panose="020F0502020204030204"/>
            <a:ea typeface="+mn-ea"/>
            <a:cs typeface="+mn-cs"/>
          </a:endParaRPr>
        </a:p>
      </dsp:txBody>
      <dsp:txXfrm>
        <a:off x="4187998" y="5409657"/>
        <a:ext cx="1087549" cy="543774"/>
      </dsp:txXfrm>
    </dsp:sp>
    <dsp:sp modelId="{AB8976D9-3533-49CC-A614-301BFDB64666}">
      <dsp:nvSpPr>
        <dsp:cNvPr id="0" name=""/>
        <dsp:cNvSpPr/>
      </dsp:nvSpPr>
      <dsp:spPr>
        <a:xfrm>
          <a:off x="5232045" y="232101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Mokslas</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117,2</a:t>
          </a:r>
          <a:endParaRPr lang="lt-LT" sz="1100" kern="1200" dirty="0">
            <a:solidFill>
              <a:schemeClr val="tx1"/>
            </a:solidFill>
            <a:latin typeface="Calibri" panose="020F0502020204030204"/>
            <a:ea typeface="+mn-ea"/>
            <a:cs typeface="+mn-cs"/>
          </a:endParaRPr>
        </a:p>
      </dsp:txBody>
      <dsp:txXfrm>
        <a:off x="5232045" y="2321018"/>
        <a:ext cx="1087549" cy="543774"/>
      </dsp:txXfrm>
    </dsp:sp>
    <dsp:sp modelId="{D0610DD6-4EB9-4051-BD2C-BEB8A4CBB66A}">
      <dsp:nvSpPr>
        <dsp:cNvPr id="0" name=""/>
        <dsp:cNvSpPr/>
      </dsp:nvSpPr>
      <dsp:spPr>
        <a:xfrm>
          <a:off x="5503932"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ES </a:t>
          </a:r>
          <a:r>
            <a:rPr lang="en-US" sz="1100" kern="1200" dirty="0" err="1">
              <a:solidFill>
                <a:schemeClr val="tx1"/>
              </a:solidFill>
              <a:latin typeface="Calibri" panose="020F0502020204030204"/>
              <a:ea typeface="+mn-ea"/>
              <a:cs typeface="+mn-cs"/>
            </a:rPr>
            <a:t>projektai</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106,3</a:t>
          </a:r>
          <a:endParaRPr lang="lt-LT" sz="1100" kern="1200" dirty="0">
            <a:solidFill>
              <a:schemeClr val="tx1"/>
            </a:solidFill>
            <a:latin typeface="Calibri" panose="020F0502020204030204"/>
            <a:ea typeface="+mn-ea"/>
            <a:cs typeface="+mn-cs"/>
          </a:endParaRPr>
        </a:p>
      </dsp:txBody>
      <dsp:txXfrm>
        <a:off x="5503932" y="3093178"/>
        <a:ext cx="1087549" cy="543774"/>
      </dsp:txXfrm>
    </dsp:sp>
    <dsp:sp modelId="{1A06DF60-B0F7-4589-97EF-34525C449ADE}">
      <dsp:nvSpPr>
        <dsp:cNvPr id="0" name=""/>
        <dsp:cNvSpPr/>
      </dsp:nvSpPr>
      <dsp:spPr>
        <a:xfrm>
          <a:off x="5503932"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Kitos</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priemon</a:t>
          </a:r>
          <a:r>
            <a:rPr lang="lt-LT" sz="1100" kern="1200" dirty="0">
              <a:solidFill>
                <a:schemeClr val="tx1"/>
              </a:solidFill>
              <a:latin typeface="Calibri" panose="020F0502020204030204"/>
              <a:ea typeface="+mn-ea"/>
              <a:cs typeface="+mn-cs"/>
            </a:rPr>
            <a:t>ės</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10,9</a:t>
          </a:r>
          <a:endParaRPr lang="lt-LT" sz="1100" kern="1200" dirty="0">
            <a:solidFill>
              <a:schemeClr val="tx1"/>
            </a:solidFill>
            <a:latin typeface="Calibri" panose="020F0502020204030204"/>
            <a:ea typeface="+mn-ea"/>
            <a:cs typeface="+mn-cs"/>
          </a:endParaRPr>
        </a:p>
      </dsp:txBody>
      <dsp:txXfrm>
        <a:off x="5503932" y="3865338"/>
        <a:ext cx="1087549" cy="543774"/>
      </dsp:txXfrm>
    </dsp:sp>
    <dsp:sp modelId="{36378A26-45C0-4393-958B-F59019448A06}">
      <dsp:nvSpPr>
        <dsp:cNvPr id="0" name=""/>
        <dsp:cNvSpPr/>
      </dsp:nvSpPr>
      <dsp:spPr>
        <a:xfrm>
          <a:off x="6547979" y="232101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lt-LT" sz="1100" kern="1200" dirty="0">
              <a:solidFill>
                <a:schemeClr val="tx1"/>
              </a:solidFill>
              <a:latin typeface="Calibri" panose="020F0502020204030204"/>
              <a:ea typeface="+mn-ea"/>
              <a:cs typeface="+mn-cs"/>
            </a:rPr>
            <a:t>Švietimo sistemos valdymas</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28,7</a:t>
          </a:r>
          <a:endParaRPr lang="lt-LT" sz="1100" kern="1200" dirty="0">
            <a:solidFill>
              <a:schemeClr val="tx1"/>
            </a:solidFill>
            <a:latin typeface="Calibri" panose="020F0502020204030204"/>
            <a:ea typeface="+mn-ea"/>
            <a:cs typeface="+mn-cs"/>
          </a:endParaRPr>
        </a:p>
      </dsp:txBody>
      <dsp:txXfrm>
        <a:off x="6547979" y="2321018"/>
        <a:ext cx="1087549" cy="543774"/>
      </dsp:txXfrm>
    </dsp:sp>
    <dsp:sp modelId="{26FD09A4-C230-45B0-A006-B5D595985E9C}">
      <dsp:nvSpPr>
        <dsp:cNvPr id="0" name=""/>
        <dsp:cNvSpPr/>
      </dsp:nvSpPr>
      <dsp:spPr>
        <a:xfrm>
          <a:off x="6819867"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Ministerija</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10,5</a:t>
          </a:r>
          <a:endParaRPr lang="lt-LT" sz="1100" kern="1200" dirty="0">
            <a:solidFill>
              <a:schemeClr val="tx1"/>
            </a:solidFill>
            <a:latin typeface="Calibri" panose="020F0502020204030204"/>
            <a:ea typeface="+mn-ea"/>
            <a:cs typeface="+mn-cs"/>
          </a:endParaRPr>
        </a:p>
      </dsp:txBody>
      <dsp:txXfrm>
        <a:off x="6819867" y="3093178"/>
        <a:ext cx="1087549" cy="543774"/>
      </dsp:txXfrm>
    </dsp:sp>
    <dsp:sp modelId="{67D80D95-5997-4128-886E-0620775E8EB4}">
      <dsp:nvSpPr>
        <dsp:cNvPr id="0" name=""/>
        <dsp:cNvSpPr/>
      </dsp:nvSpPr>
      <dsp:spPr>
        <a:xfrm>
          <a:off x="6819867"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Agent</a:t>
          </a:r>
          <a:r>
            <a:rPr lang="lt-LT" sz="1100" kern="1200" dirty="0" err="1">
              <a:solidFill>
                <a:schemeClr val="tx1"/>
              </a:solidFill>
              <a:latin typeface="Calibri" panose="020F0502020204030204"/>
              <a:ea typeface="+mn-ea"/>
              <a:cs typeface="+mn-cs"/>
            </a:rPr>
            <a:t>ūros</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18,2</a:t>
          </a:r>
          <a:endParaRPr lang="lt-LT" sz="1100" kern="1200" dirty="0">
            <a:solidFill>
              <a:schemeClr val="tx1"/>
            </a:solidFill>
            <a:latin typeface="Calibri" panose="020F0502020204030204"/>
            <a:ea typeface="+mn-ea"/>
            <a:cs typeface="+mn-cs"/>
          </a:endParaRPr>
        </a:p>
      </dsp:txBody>
      <dsp:txXfrm>
        <a:off x="6819867" y="3865338"/>
        <a:ext cx="1087549" cy="543774"/>
      </dsp:txXfrm>
    </dsp:sp>
    <dsp:sp modelId="{3AB0C49C-2B2B-4FD4-BE25-8D86BC1EA898}">
      <dsp:nvSpPr>
        <dsp:cNvPr id="0" name=""/>
        <dsp:cNvSpPr/>
      </dsp:nvSpPr>
      <dsp:spPr>
        <a:xfrm>
          <a:off x="7863914" y="1548858"/>
          <a:ext cx="1087549" cy="543774"/>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MSI</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486,6</a:t>
          </a:r>
          <a:endParaRPr lang="lt-LT" sz="1100" kern="1200" dirty="0">
            <a:solidFill>
              <a:schemeClr val="tx1"/>
            </a:solidFill>
            <a:latin typeface="Calibri" panose="020F0502020204030204"/>
            <a:ea typeface="+mn-ea"/>
            <a:cs typeface="+mn-cs"/>
          </a:endParaRPr>
        </a:p>
      </dsp:txBody>
      <dsp:txXfrm>
        <a:off x="7863914" y="1548858"/>
        <a:ext cx="1087549" cy="543774"/>
      </dsp:txXfrm>
    </dsp:sp>
    <dsp:sp modelId="{449D2D23-A433-4647-8F4C-A05C50A3B959}">
      <dsp:nvSpPr>
        <dsp:cNvPr id="0" name=""/>
        <dsp:cNvSpPr/>
      </dsp:nvSpPr>
      <dsp:spPr>
        <a:xfrm>
          <a:off x="8135801" y="232101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Universitetai</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ir</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seminarijos</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365</a:t>
          </a:r>
          <a:endParaRPr lang="lt-LT" sz="1100" kern="1200" dirty="0">
            <a:solidFill>
              <a:schemeClr val="tx1"/>
            </a:solidFill>
            <a:latin typeface="Calibri" panose="020F0502020204030204"/>
            <a:ea typeface="+mn-ea"/>
            <a:cs typeface="+mn-cs"/>
          </a:endParaRPr>
        </a:p>
      </dsp:txBody>
      <dsp:txXfrm>
        <a:off x="8135801" y="2321018"/>
        <a:ext cx="1087549" cy="543774"/>
      </dsp:txXfrm>
    </dsp:sp>
    <dsp:sp modelId="{2E7AF1E1-9ABE-40D6-932C-B40933D25EAF}">
      <dsp:nvSpPr>
        <dsp:cNvPr id="0" name=""/>
        <dsp:cNvSpPr/>
      </dsp:nvSpPr>
      <dsp:spPr>
        <a:xfrm>
          <a:off x="8135801" y="309317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Mokslini</a:t>
          </a:r>
          <a:r>
            <a:rPr lang="lt-LT" sz="1100" kern="1200" dirty="0">
              <a:solidFill>
                <a:schemeClr val="tx1"/>
              </a:solidFill>
              <a:latin typeface="Calibri" panose="020F0502020204030204"/>
              <a:ea typeface="+mn-ea"/>
              <a:cs typeface="+mn-cs"/>
            </a:rPr>
            <a:t>ų</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tyrim</a:t>
          </a:r>
          <a:r>
            <a:rPr lang="lt-LT" sz="1100" kern="1200" dirty="0">
              <a:solidFill>
                <a:schemeClr val="tx1"/>
              </a:solidFill>
              <a:latin typeface="Calibri" panose="020F0502020204030204"/>
              <a:ea typeface="+mn-ea"/>
              <a:cs typeface="+mn-cs"/>
            </a:rPr>
            <a:t>ų</a:t>
          </a:r>
          <a:r>
            <a:rPr lang="en-US" sz="1100" kern="1200" dirty="0">
              <a:solidFill>
                <a:schemeClr val="tx1"/>
              </a:solidFill>
              <a:latin typeface="Calibri" panose="020F0502020204030204"/>
              <a:ea typeface="+mn-ea"/>
              <a:cs typeface="+mn-cs"/>
            </a:rPr>
            <a:t> </a:t>
          </a:r>
          <a:r>
            <a:rPr lang="en-US" sz="1100" kern="1200" dirty="0" err="1">
              <a:solidFill>
                <a:schemeClr val="tx1"/>
              </a:solidFill>
              <a:latin typeface="Calibri" panose="020F0502020204030204"/>
              <a:ea typeface="+mn-ea"/>
              <a:cs typeface="+mn-cs"/>
            </a:rPr>
            <a:t>institutai</a:t>
          </a:r>
          <a:endParaRPr lang="en-US" sz="1100" kern="1200" dirty="0">
            <a:solidFill>
              <a:schemeClr val="tx1"/>
            </a:solidFill>
            <a:latin typeface="Calibri" panose="020F0502020204030204"/>
            <a:ea typeface="+mn-ea"/>
            <a:cs typeface="+mn-cs"/>
          </a:endParaRP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61,8</a:t>
          </a:r>
          <a:endParaRPr lang="lt-LT" sz="1100" kern="1200" dirty="0">
            <a:solidFill>
              <a:schemeClr val="tx1"/>
            </a:solidFill>
            <a:latin typeface="Calibri" panose="020F0502020204030204"/>
            <a:ea typeface="+mn-ea"/>
            <a:cs typeface="+mn-cs"/>
          </a:endParaRPr>
        </a:p>
      </dsp:txBody>
      <dsp:txXfrm>
        <a:off x="8135801" y="3093178"/>
        <a:ext cx="1087549" cy="543774"/>
      </dsp:txXfrm>
    </dsp:sp>
    <dsp:sp modelId="{59467E94-B23E-429D-A09D-0C40598A41F8}">
      <dsp:nvSpPr>
        <dsp:cNvPr id="0" name=""/>
        <dsp:cNvSpPr/>
      </dsp:nvSpPr>
      <dsp:spPr>
        <a:xfrm>
          <a:off x="8135801" y="3865338"/>
          <a:ext cx="1087549" cy="543774"/>
        </a:xfrm>
        <a:prstGeom prst="rect">
          <a:avLst/>
        </a:prstGeom>
        <a:solidFill>
          <a:schemeClr val="accent6">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lt-LT" sz="1100" kern="1200" dirty="0">
              <a:solidFill>
                <a:schemeClr val="tx1"/>
              </a:solidFill>
              <a:latin typeface="Calibri" panose="020F0502020204030204"/>
              <a:ea typeface="+mn-ea"/>
              <a:cs typeface="+mn-cs"/>
            </a:rPr>
            <a:t>LMT, LMA</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59,8</a:t>
          </a:r>
          <a:endParaRPr lang="lt-LT" sz="1100" kern="1200" dirty="0">
            <a:solidFill>
              <a:schemeClr val="tx1"/>
            </a:solidFill>
            <a:latin typeface="Calibri" panose="020F0502020204030204"/>
            <a:ea typeface="+mn-ea"/>
            <a:cs typeface="+mn-cs"/>
          </a:endParaRPr>
        </a:p>
      </dsp:txBody>
      <dsp:txXfrm>
        <a:off x="8135801" y="3865338"/>
        <a:ext cx="1087549" cy="543774"/>
      </dsp:txXfrm>
    </dsp:sp>
    <dsp:sp modelId="{57F304C8-607D-4CD4-946A-971BFEBFA81E}">
      <dsp:nvSpPr>
        <dsp:cNvPr id="0" name=""/>
        <dsp:cNvSpPr/>
      </dsp:nvSpPr>
      <dsp:spPr>
        <a:xfrm>
          <a:off x="9179848" y="1548858"/>
          <a:ext cx="1087549" cy="543774"/>
        </a:xfrm>
        <a:prstGeom prst="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tx1"/>
              </a:solidFill>
              <a:latin typeface="Calibri" panose="020F0502020204030204"/>
              <a:ea typeface="+mn-ea"/>
              <a:cs typeface="+mn-cs"/>
            </a:rPr>
            <a:t>Kiti</a:t>
          </a:r>
          <a:r>
            <a:rPr lang="en-US" sz="1100" kern="1200" dirty="0">
              <a:solidFill>
                <a:schemeClr val="tx1"/>
              </a:solidFill>
              <a:latin typeface="Calibri" panose="020F0502020204030204"/>
              <a:ea typeface="+mn-ea"/>
              <a:cs typeface="+mn-cs"/>
            </a:rPr>
            <a:t> AV</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88,5</a:t>
          </a:r>
          <a:endParaRPr lang="lt-LT" sz="1100" kern="1200" dirty="0">
            <a:solidFill>
              <a:schemeClr val="tx1"/>
            </a:solidFill>
            <a:latin typeface="Calibri" panose="020F0502020204030204"/>
            <a:ea typeface="+mn-ea"/>
            <a:cs typeface="+mn-cs"/>
          </a:endParaRPr>
        </a:p>
      </dsp:txBody>
      <dsp:txXfrm>
        <a:off x="9179848" y="1548858"/>
        <a:ext cx="1087549" cy="543774"/>
      </dsp:txXfrm>
    </dsp:sp>
    <dsp:sp modelId="{4D43F96C-0257-4D17-BAB3-9271F1984A71}">
      <dsp:nvSpPr>
        <dsp:cNvPr id="0" name=""/>
        <dsp:cNvSpPr/>
      </dsp:nvSpPr>
      <dsp:spPr>
        <a:xfrm>
          <a:off x="7863914" y="776698"/>
          <a:ext cx="1087549" cy="543774"/>
        </a:xfrm>
        <a:prstGeom prst="rect">
          <a:avLst/>
        </a:prstGeom>
        <a:solidFill>
          <a:schemeClr val="accent2">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SB (be </a:t>
          </a:r>
          <a:r>
            <a:rPr lang="en-US" sz="1100" kern="1200" dirty="0" err="1">
              <a:solidFill>
                <a:schemeClr val="tx1"/>
              </a:solidFill>
              <a:latin typeface="Calibri" panose="020F0502020204030204"/>
              <a:ea typeface="+mn-ea"/>
              <a:cs typeface="+mn-cs"/>
            </a:rPr>
            <a:t>dotacijos</a:t>
          </a:r>
          <a:r>
            <a:rPr lang="en-US" sz="1100" kern="1200" dirty="0">
              <a:solidFill>
                <a:schemeClr val="tx1"/>
              </a:solidFill>
              <a:latin typeface="Calibri" panose="020F0502020204030204"/>
              <a:ea typeface="+mn-ea"/>
              <a:cs typeface="+mn-cs"/>
            </a:rPr>
            <a:t>)</a:t>
          </a:r>
        </a:p>
        <a:p>
          <a:pPr marL="0" lvl="0" indent="0" algn="ctr" defTabSz="488950">
            <a:lnSpc>
              <a:spcPct val="90000"/>
            </a:lnSpc>
            <a:spcBef>
              <a:spcPct val="0"/>
            </a:spcBef>
            <a:spcAft>
              <a:spcPct val="35000"/>
            </a:spcAft>
            <a:buNone/>
          </a:pPr>
          <a:r>
            <a:rPr lang="en-US" sz="1100" kern="1200" dirty="0">
              <a:solidFill>
                <a:schemeClr val="tx1"/>
              </a:solidFill>
              <a:latin typeface="Calibri" panose="020F0502020204030204"/>
              <a:ea typeface="+mn-ea"/>
              <a:cs typeface="+mn-cs"/>
            </a:rPr>
            <a:t>1</a:t>
          </a:r>
          <a:r>
            <a:rPr lang="lt-LT" sz="1100" kern="1200" dirty="0">
              <a:solidFill>
                <a:schemeClr val="tx1"/>
              </a:solidFill>
              <a:latin typeface="Calibri" panose="020F0502020204030204"/>
              <a:ea typeface="+mn-ea"/>
              <a:cs typeface="+mn-cs"/>
            </a:rPr>
            <a:t> </a:t>
          </a:r>
          <a:r>
            <a:rPr lang="en-US" sz="1100" kern="1200" dirty="0">
              <a:solidFill>
                <a:schemeClr val="tx1"/>
              </a:solidFill>
              <a:latin typeface="Calibri" panose="020F0502020204030204"/>
              <a:ea typeface="+mn-ea"/>
              <a:cs typeface="+mn-cs"/>
            </a:rPr>
            <a:t>016,8</a:t>
          </a:r>
          <a:endParaRPr lang="lt-LT" sz="1100" kern="1200" dirty="0">
            <a:solidFill>
              <a:schemeClr val="tx1"/>
            </a:solidFill>
            <a:latin typeface="Calibri" panose="020F0502020204030204"/>
            <a:ea typeface="+mn-ea"/>
            <a:cs typeface="+mn-cs"/>
          </a:endParaRPr>
        </a:p>
      </dsp:txBody>
      <dsp:txXfrm>
        <a:off x="7863914" y="776698"/>
        <a:ext cx="1087549" cy="5437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0.0115</cdr:x>
      <cdr:y>0.8638</cdr:y>
    </cdr:from>
    <cdr:to>
      <cdr:x>0.31965</cdr:x>
      <cdr:y>0.9323</cdr:y>
    </cdr:to>
    <cdr:sp macro="" textlink="">
      <cdr:nvSpPr>
        <cdr:cNvPr id="2" name="TextBox 1">
          <a:extLst xmlns:a="http://schemas.openxmlformats.org/drawingml/2006/main">
            <a:ext uri="{FF2B5EF4-FFF2-40B4-BE49-F238E27FC236}">
              <a16:creationId xmlns:a16="http://schemas.microsoft.com/office/drawing/2014/main" id="{BD97312A-D168-4544-AA90-E4A03689D370}"/>
            </a:ext>
          </a:extLst>
        </cdr:cNvPr>
        <cdr:cNvSpPr txBox="1"/>
      </cdr:nvSpPr>
      <cdr:spPr>
        <a:xfrm xmlns:a="http://schemas.openxmlformats.org/drawingml/2006/main">
          <a:off x="99645" y="5430855"/>
          <a:ext cx="2670629" cy="43070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0">
              <a:latin typeface="+mj-lt"/>
            </a:rPr>
            <a:t>DU kitimo tempai</a:t>
          </a:r>
          <a:endParaRPr lang="lt-LT" sz="1400" b="0">
            <a:latin typeface="+mj-lt"/>
          </a:endParaRPr>
        </a:p>
        <a:p xmlns:a="http://schemas.openxmlformats.org/drawingml/2006/main">
          <a:r>
            <a:rPr lang="lt-LT" sz="1400" b="0">
              <a:latin typeface="+mj-lt"/>
            </a:rPr>
            <a:t>Papildomų lėšų poreikis (mln. Eur)</a:t>
          </a:r>
        </a:p>
      </cdr:txBody>
    </cdr:sp>
  </cdr:relSizeAnchor>
</c:userShapes>
</file>

<file path=ppt/drawings/drawing2.xml><?xml version="1.0" encoding="utf-8"?>
<c:userShapes xmlns:c="http://schemas.openxmlformats.org/drawingml/2006/chart">
  <cdr:relSizeAnchor xmlns:cdr="http://schemas.openxmlformats.org/drawingml/2006/chartDrawing">
    <cdr:from>
      <cdr:x>0.00425</cdr:x>
      <cdr:y>0.86713</cdr:y>
    </cdr:from>
    <cdr:to>
      <cdr:x>0.3124</cdr:x>
      <cdr:y>0.93563</cdr:y>
    </cdr:to>
    <cdr:sp macro="" textlink="">
      <cdr:nvSpPr>
        <cdr:cNvPr id="2" name="TextBox 1">
          <a:extLst xmlns:a="http://schemas.openxmlformats.org/drawingml/2006/main">
            <a:ext uri="{FF2B5EF4-FFF2-40B4-BE49-F238E27FC236}">
              <a16:creationId xmlns:a16="http://schemas.microsoft.com/office/drawing/2014/main" id="{2B579CDF-74F5-4712-AE61-33389F8486B9}"/>
            </a:ext>
          </a:extLst>
        </cdr:cNvPr>
        <cdr:cNvSpPr txBox="1"/>
      </cdr:nvSpPr>
      <cdr:spPr>
        <a:xfrm xmlns:a="http://schemas.openxmlformats.org/drawingml/2006/main">
          <a:off x="36844" y="5451789"/>
          <a:ext cx="2670629" cy="43070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0">
              <a:latin typeface="+mj-lt"/>
            </a:rPr>
            <a:t>DU kitimo tempai</a:t>
          </a:r>
          <a:endParaRPr lang="lt-LT" sz="1400" b="0">
            <a:latin typeface="+mj-lt"/>
          </a:endParaRPr>
        </a:p>
        <a:p xmlns:a="http://schemas.openxmlformats.org/drawingml/2006/main">
          <a:r>
            <a:rPr lang="lt-LT" sz="1400" b="0">
              <a:latin typeface="+mj-lt"/>
            </a:rPr>
            <a:t>Papildomų lėšų poreikis (mln. Eur)</a:t>
          </a:r>
        </a:p>
      </cdr:txBody>
    </cdr:sp>
  </cdr:relSizeAnchor>
</c:userShapes>
</file>

<file path=ppt/drawings/drawing3.xml><?xml version="1.0" encoding="utf-8"?>
<c:userShapes xmlns:c="http://schemas.openxmlformats.org/drawingml/2006/chart">
  <cdr:relSizeAnchor xmlns:cdr="http://schemas.openxmlformats.org/drawingml/2006/chartDrawing">
    <cdr:from>
      <cdr:x>0.08789</cdr:x>
      <cdr:y>0.84608</cdr:y>
    </cdr:from>
    <cdr:to>
      <cdr:x>0.29126</cdr:x>
      <cdr:y>0.89256</cdr:y>
    </cdr:to>
    <cdr:sp macro="" textlink="">
      <cdr:nvSpPr>
        <cdr:cNvPr id="2" name="TextBox 1">
          <a:extLst xmlns:a="http://schemas.openxmlformats.org/drawingml/2006/main">
            <a:ext uri="{FF2B5EF4-FFF2-40B4-BE49-F238E27FC236}">
              <a16:creationId xmlns:a16="http://schemas.microsoft.com/office/drawing/2014/main" id="{3A6BB35C-3DDA-4BB1-B9D9-F6908A67F434}"/>
            </a:ext>
          </a:extLst>
        </cdr:cNvPr>
        <cdr:cNvSpPr txBox="1"/>
      </cdr:nvSpPr>
      <cdr:spPr>
        <a:xfrm xmlns:a="http://schemas.openxmlformats.org/drawingml/2006/main">
          <a:off x="760742" y="5316067"/>
          <a:ext cx="1760396" cy="2920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mj-lt"/>
            </a:rPr>
            <a:t>VB</a:t>
          </a:r>
          <a:r>
            <a:rPr lang="en-US" sz="1100" baseline="0">
              <a:latin typeface="+mj-lt"/>
            </a:rPr>
            <a:t> I</a:t>
          </a:r>
          <a:r>
            <a:rPr lang="lt-LT" sz="1100" baseline="0">
              <a:latin typeface="+mj-lt"/>
            </a:rPr>
            <a:t>Š VISO</a:t>
          </a:r>
          <a:r>
            <a:rPr lang="lt-LT" sz="1100">
              <a:latin typeface="+mj-lt"/>
            </a:rPr>
            <a:t>, mln. Eur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772B3-6CFB-4C26-87A1-357031B377A4}" type="datetimeFigureOut">
              <a:rPr lang="lt-LT" smtClean="0"/>
              <a:t>2023-10-19</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79AF7-AEED-4D6C-BF9A-051B5B7EA4D9}" type="slidenum">
              <a:rPr lang="lt-LT" smtClean="0"/>
              <a:t>‹#›</a:t>
            </a:fld>
            <a:endParaRPr lang="lt-LT"/>
          </a:p>
        </p:txBody>
      </p:sp>
    </p:spTree>
    <p:extLst>
      <p:ext uri="{BB962C8B-B14F-4D97-AF65-F5344CB8AC3E}">
        <p14:creationId xmlns:p14="http://schemas.microsoft.com/office/powerpoint/2010/main" val="383224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D3A79AF7-AEED-4D6C-BF9A-051B5B7EA4D9}" type="slidenum">
              <a:rPr lang="lt-LT" smtClean="0"/>
              <a:t>3</a:t>
            </a:fld>
            <a:endParaRPr lang="lt-LT"/>
          </a:p>
        </p:txBody>
      </p:sp>
    </p:spTree>
    <p:extLst>
      <p:ext uri="{BB962C8B-B14F-4D97-AF65-F5344CB8AC3E}">
        <p14:creationId xmlns:p14="http://schemas.microsoft.com/office/powerpoint/2010/main" val="255790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79AF7-AEED-4D6C-BF9A-051B5B7EA4D9}"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18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Kas čia?</a:t>
            </a:r>
          </a:p>
        </p:txBody>
      </p:sp>
      <p:sp>
        <p:nvSpPr>
          <p:cNvPr id="4" name="Skaidrės numerio vietos rezervavimo ženklas 3"/>
          <p:cNvSpPr>
            <a:spLocks noGrp="1"/>
          </p:cNvSpPr>
          <p:nvPr>
            <p:ph type="sldNum" sz="quarter" idx="5"/>
          </p:nvPr>
        </p:nvSpPr>
        <p:spPr/>
        <p:txBody>
          <a:bodyPr/>
          <a:lstStyle/>
          <a:p>
            <a:fld id="{D3A79AF7-AEED-4D6C-BF9A-051B5B7EA4D9}" type="slidenum">
              <a:rPr lang="lt-LT" smtClean="0"/>
              <a:t>11</a:t>
            </a:fld>
            <a:endParaRPr lang="lt-LT"/>
          </a:p>
        </p:txBody>
      </p:sp>
    </p:spTree>
    <p:extLst>
      <p:ext uri="{BB962C8B-B14F-4D97-AF65-F5344CB8AC3E}">
        <p14:creationId xmlns:p14="http://schemas.microsoft.com/office/powerpoint/2010/main" val="152696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D3A79AF7-AEED-4D6C-BF9A-051B5B7EA4D9}" type="slidenum">
              <a:rPr lang="lt-LT" smtClean="0"/>
              <a:t>13</a:t>
            </a:fld>
            <a:endParaRPr lang="lt-LT"/>
          </a:p>
        </p:txBody>
      </p:sp>
    </p:spTree>
    <p:extLst>
      <p:ext uri="{BB962C8B-B14F-4D97-AF65-F5344CB8AC3E}">
        <p14:creationId xmlns:p14="http://schemas.microsoft.com/office/powerpoint/2010/main" val="103536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MTEP reikia praskleisti</a:t>
            </a:r>
          </a:p>
        </p:txBody>
      </p:sp>
      <p:sp>
        <p:nvSpPr>
          <p:cNvPr id="4" name="Skaidrės numerio vietos rezervavimo ženklas 3"/>
          <p:cNvSpPr>
            <a:spLocks noGrp="1"/>
          </p:cNvSpPr>
          <p:nvPr>
            <p:ph type="sldNum" sz="quarter" idx="5"/>
          </p:nvPr>
        </p:nvSpPr>
        <p:spPr/>
        <p:txBody>
          <a:bodyPr/>
          <a:lstStyle/>
          <a:p>
            <a:fld id="{D3A79AF7-AEED-4D6C-BF9A-051B5B7EA4D9}" type="slidenum">
              <a:rPr lang="lt-LT" smtClean="0"/>
              <a:t>14</a:t>
            </a:fld>
            <a:endParaRPr lang="lt-LT"/>
          </a:p>
        </p:txBody>
      </p:sp>
    </p:spTree>
    <p:extLst>
      <p:ext uri="{BB962C8B-B14F-4D97-AF65-F5344CB8AC3E}">
        <p14:creationId xmlns:p14="http://schemas.microsoft.com/office/powerpoint/2010/main" val="335438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Rodyčiau </a:t>
            </a:r>
            <a:r>
              <a:rPr lang="en-US" dirty="0"/>
              <a:t>58 </a:t>
            </a:r>
            <a:r>
              <a:rPr lang="en-US" dirty="0" err="1"/>
              <a:t>i</a:t>
            </a:r>
            <a:r>
              <a:rPr lang="lt-LT" dirty="0"/>
              <a:t>š</a:t>
            </a:r>
            <a:r>
              <a:rPr lang="en-US" dirty="0"/>
              <a:t> </a:t>
            </a:r>
            <a:r>
              <a:rPr lang="en-US" dirty="0" err="1"/>
              <a:t>karto</a:t>
            </a:r>
            <a:r>
              <a:rPr lang="en-US" dirty="0"/>
              <a:t>, ne 43</a:t>
            </a:r>
            <a:endParaRPr lang="lt-LT" dirty="0"/>
          </a:p>
        </p:txBody>
      </p:sp>
      <p:sp>
        <p:nvSpPr>
          <p:cNvPr id="4" name="Skaidrės numerio vietos rezervavimo ženklas 3"/>
          <p:cNvSpPr>
            <a:spLocks noGrp="1"/>
          </p:cNvSpPr>
          <p:nvPr>
            <p:ph type="sldNum" sz="quarter" idx="5"/>
          </p:nvPr>
        </p:nvSpPr>
        <p:spPr/>
        <p:txBody>
          <a:bodyPr/>
          <a:lstStyle/>
          <a:p>
            <a:fld id="{D3A79AF7-AEED-4D6C-BF9A-051B5B7EA4D9}" type="slidenum">
              <a:rPr lang="lt-LT" smtClean="0"/>
              <a:t>17</a:t>
            </a:fld>
            <a:endParaRPr lang="lt-LT"/>
          </a:p>
        </p:txBody>
      </p:sp>
    </p:spTree>
    <p:extLst>
      <p:ext uri="{BB962C8B-B14F-4D97-AF65-F5344CB8AC3E}">
        <p14:creationId xmlns:p14="http://schemas.microsoft.com/office/powerpoint/2010/main" val="108509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2.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2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27.sv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27.sv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0.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1C53E1-9979-4D80-870A-7E2524D3A156}" type="datetimeFigureOut">
              <a:rPr lang="lt-LT" smtClean="0"/>
              <a:t>2023-10-19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39953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C53E1-9979-4D80-870A-7E2524D3A156}" type="datetimeFigureOut">
              <a:rPr lang="lt-LT" smtClean="0"/>
              <a:t>2023-10-19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396985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C53E1-9979-4D80-870A-7E2524D3A156}" type="datetimeFigureOut">
              <a:rPr lang="lt-LT" smtClean="0"/>
              <a:t>2023-10-19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348169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270262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3" name="Graphic 2">
            <a:extLst>
              <a:ext uri="{FF2B5EF4-FFF2-40B4-BE49-F238E27FC236}">
                <a16:creationId xmlns:a16="http://schemas.microsoft.com/office/drawing/2014/main" id="{213CFF12-1718-F544-BC99-8DAE8FB6314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5740" y="0"/>
            <a:ext cx="2551430" cy="1803388"/>
          </a:xfrm>
          <a:prstGeom prst="rect">
            <a:avLst/>
          </a:prstGeom>
        </p:spPr>
      </p:pic>
    </p:spTree>
    <p:extLst>
      <p:ext uri="{BB962C8B-B14F-4D97-AF65-F5344CB8AC3E}">
        <p14:creationId xmlns:p14="http://schemas.microsoft.com/office/powerpoint/2010/main" val="4109354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v1">
    <p:bg>
      <p:bgPr>
        <a:solidFill>
          <a:srgbClr val="C7DDD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2EF6C7EF-D2A6-9648-9466-55A831E361D3}"/>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švietimui</a:t>
            </a:r>
          </a:p>
        </p:txBody>
      </p:sp>
    </p:spTree>
    <p:extLst>
      <p:ext uri="{BB962C8B-B14F-4D97-AF65-F5344CB8AC3E}">
        <p14:creationId xmlns:p14="http://schemas.microsoft.com/office/powerpoint/2010/main" val="198030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270262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3" name="Graphic 2">
            <a:extLst>
              <a:ext uri="{FF2B5EF4-FFF2-40B4-BE49-F238E27FC236}">
                <a16:creationId xmlns:a16="http://schemas.microsoft.com/office/drawing/2014/main" id="{213CFF12-1718-F544-BC99-8DAE8FB6314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5740" y="0"/>
            <a:ext cx="2551430" cy="1803388"/>
          </a:xfrm>
          <a:prstGeom prst="rect">
            <a:avLst/>
          </a:prstGeom>
        </p:spPr>
      </p:pic>
    </p:spTree>
    <p:extLst>
      <p:ext uri="{BB962C8B-B14F-4D97-AF65-F5344CB8AC3E}">
        <p14:creationId xmlns:p14="http://schemas.microsoft.com/office/powerpoint/2010/main" val="1686918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v1">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777793" y="296170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6" name="Graphic 5">
            <a:extLst>
              <a:ext uri="{FF2B5EF4-FFF2-40B4-BE49-F238E27FC236}">
                <a16:creationId xmlns:a16="http://schemas.microsoft.com/office/drawing/2014/main" id="{C7892D38-2FCF-8C41-80EB-E78AA27496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3481070" cy="2460471"/>
          </a:xfrm>
          <a:prstGeom prst="rect">
            <a:avLst/>
          </a:prstGeom>
        </p:spPr>
      </p:pic>
    </p:spTree>
    <p:extLst>
      <p:ext uri="{BB962C8B-B14F-4D97-AF65-F5344CB8AC3E}">
        <p14:creationId xmlns:p14="http://schemas.microsoft.com/office/powerpoint/2010/main" val="415524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v1">
    <p:bg>
      <p:bgPr>
        <a:solidFill>
          <a:schemeClr val="bg1">
            <a:alpha val="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480613" y="3429000"/>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5" name="Graphic 4">
            <a:extLst>
              <a:ext uri="{FF2B5EF4-FFF2-40B4-BE49-F238E27FC236}">
                <a16:creationId xmlns:a16="http://schemas.microsoft.com/office/drawing/2014/main" id="{A764C2C8-3D25-B642-A67E-5EA04D58B34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16840"/>
            <a:ext cx="2627630" cy="1857247"/>
          </a:xfrm>
          <a:prstGeom prst="rect">
            <a:avLst/>
          </a:prstGeom>
        </p:spPr>
      </p:pic>
    </p:spTree>
    <p:extLst>
      <p:ext uri="{BB962C8B-B14F-4D97-AF65-F5344CB8AC3E}">
        <p14:creationId xmlns:p14="http://schemas.microsoft.com/office/powerpoint/2010/main" val="362169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v1">
    <p:bg>
      <p:bgPr>
        <a:solidFill>
          <a:srgbClr val="C7DDD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2EF6C7EF-D2A6-9648-9466-55A831E361D3}"/>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švietimui</a:t>
            </a:r>
          </a:p>
        </p:txBody>
      </p:sp>
    </p:spTree>
    <p:extLst>
      <p:ext uri="{BB962C8B-B14F-4D97-AF65-F5344CB8AC3E}">
        <p14:creationId xmlns:p14="http://schemas.microsoft.com/office/powerpoint/2010/main" val="1351324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v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77176F07-C46F-204D-B806-3B701D48D1EF}"/>
              </a:ext>
            </a:extLst>
          </p:cNvPr>
          <p:cNvSpPr>
            <a:spLocks noGrp="1"/>
          </p:cNvSpPr>
          <p:nvPr>
            <p:ph type="ctrTitle"/>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mokslui</a:t>
            </a:r>
          </a:p>
        </p:txBody>
      </p:sp>
    </p:spTree>
    <p:extLst>
      <p:ext uri="{BB962C8B-B14F-4D97-AF65-F5344CB8AC3E}">
        <p14:creationId xmlns:p14="http://schemas.microsoft.com/office/powerpoint/2010/main" val="476387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v1">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9A0A9FF9-2D1E-6E4F-8DB9-5BBFAC50F0D7}"/>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sportui</a:t>
            </a:r>
          </a:p>
        </p:txBody>
      </p:sp>
    </p:spTree>
    <p:extLst>
      <p:ext uri="{BB962C8B-B14F-4D97-AF65-F5344CB8AC3E}">
        <p14:creationId xmlns:p14="http://schemas.microsoft.com/office/powerpoint/2010/main" val="303587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C53E1-9979-4D80-870A-7E2524D3A156}" type="datetimeFigureOut">
              <a:rPr lang="lt-LT" smtClean="0"/>
              <a:t>2023-10-19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1189534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3114107"/>
            <a:ext cx="6427304" cy="1874453"/>
          </a:xfrm>
          <a:prstGeom prst="rect">
            <a:avLst/>
          </a:prstGeom>
        </p:spPr>
        <p:txBody>
          <a:bodyPr anchor="b">
            <a:normAutofit/>
          </a:bodyPr>
          <a:lstStyle>
            <a:lvl1pPr algn="l">
              <a:defRPr sz="5400" b="0">
                <a:solidFill>
                  <a:schemeClr val="tx1"/>
                </a:solidFill>
              </a:defRPr>
            </a:lvl1pPr>
          </a:lstStyle>
          <a:p>
            <a:r>
              <a:rPr lang="en-US" dirty="0"/>
              <a:t>Full name of the presentation</a:t>
            </a:r>
          </a:p>
        </p:txBody>
      </p:sp>
      <p:pic>
        <p:nvPicPr>
          <p:cNvPr id="4" name="Graphic 3">
            <a:extLst>
              <a:ext uri="{FF2B5EF4-FFF2-40B4-BE49-F238E27FC236}">
                <a16:creationId xmlns:a16="http://schemas.microsoft.com/office/drawing/2014/main" id="{9E9475C9-782B-1146-AE8E-6313CDB472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4135" y="-332740"/>
            <a:ext cx="3648710" cy="2578961"/>
          </a:xfrm>
          <a:prstGeom prst="rect">
            <a:avLst/>
          </a:prstGeom>
        </p:spPr>
      </p:pic>
    </p:spTree>
    <p:extLst>
      <p:ext uri="{BB962C8B-B14F-4D97-AF65-F5344CB8AC3E}">
        <p14:creationId xmlns:p14="http://schemas.microsoft.com/office/powerpoint/2010/main" val="37458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6ED8-1B66-F743-BD5F-81E968289F2B}"/>
              </a:ext>
            </a:extLst>
          </p:cNvPr>
          <p:cNvSpPr>
            <a:spLocks noGrp="1"/>
          </p:cNvSpPr>
          <p:nvPr>
            <p:ph idx="1" hasCustomPrompt="1"/>
          </p:nvPr>
        </p:nvSpPr>
        <p:spPr>
          <a:xfrm>
            <a:off x="838199" y="1995055"/>
            <a:ext cx="8067261" cy="4181908"/>
          </a:xfrm>
        </p:spPr>
        <p:txBody>
          <a:bodyPr>
            <a:normAutofit/>
          </a:bodyPr>
          <a:lstStyle>
            <a:lvl1pPr marL="0" indent="0">
              <a:buClr>
                <a:schemeClr val="tx2"/>
              </a:buClr>
              <a:buNone/>
              <a:defRPr sz="2800" b="0" i="0">
                <a:latin typeface="Arial" panose="020B0604020202020204" pitchFamily="34" charset="0"/>
                <a:cs typeface="Arial" panose="020B0604020202020204" pitchFamily="34" charset="0"/>
              </a:defRPr>
            </a:lvl1pPr>
            <a:lvl2pPr marL="457200" indent="0">
              <a:buClr>
                <a:schemeClr val="tx2"/>
              </a:buClr>
              <a:buNone/>
              <a:defRPr sz="2400">
                <a:latin typeface="Arial" panose="020B0604020202020204" pitchFamily="34" charset="0"/>
                <a:cs typeface="Arial" panose="020B0604020202020204" pitchFamily="34" charset="0"/>
              </a:defRPr>
            </a:lvl2pPr>
            <a:lvl3pPr marL="914400" indent="0">
              <a:buClr>
                <a:schemeClr val="tx2"/>
              </a:buClr>
              <a:buNone/>
              <a:defRPr sz="2000">
                <a:latin typeface="Arial" panose="020B0604020202020204" pitchFamily="34" charset="0"/>
                <a:cs typeface="Arial" panose="020B0604020202020204" pitchFamily="34" charset="0"/>
              </a:defRPr>
            </a:lvl3pPr>
            <a:lvl4pPr marL="1371600" indent="0">
              <a:buClr>
                <a:schemeClr val="tx2"/>
              </a:buClr>
              <a:buNone/>
              <a:defRPr sz="1800">
                <a:latin typeface="Arial" panose="020B0604020202020204" pitchFamily="34" charset="0"/>
                <a:cs typeface="Arial" panose="020B0604020202020204" pitchFamily="34" charset="0"/>
              </a:defRPr>
            </a:lvl4pPr>
            <a:lvl5pPr marL="1828800" indent="0">
              <a:buClr>
                <a:schemeClr val="tx2"/>
              </a:buClr>
              <a:buNone/>
              <a:defRPr sz="16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736D0523-2C64-0845-B883-7D72B5C200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6" name="Title 1">
            <a:extLst>
              <a:ext uri="{FF2B5EF4-FFF2-40B4-BE49-F238E27FC236}">
                <a16:creationId xmlns:a16="http://schemas.microsoft.com/office/drawing/2014/main" id="{41AE56A1-9B81-C84B-9EA5-DEAA2EF81E3B}"/>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1151742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197649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C9DA92-0D67-4F48-8688-3F92B3A718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5441" y="-6266675"/>
            <a:ext cx="27434847" cy="19391350"/>
          </a:xfrm>
          <a:prstGeom prst="rect">
            <a:avLst/>
          </a:prstGeom>
        </p:spPr>
      </p:pic>
    </p:spTree>
    <p:extLst>
      <p:ext uri="{BB962C8B-B14F-4D97-AF65-F5344CB8AC3E}">
        <p14:creationId xmlns:p14="http://schemas.microsoft.com/office/powerpoint/2010/main" val="879846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924979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Quote slide 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3079750" y="3429000"/>
            <a:ext cx="6032500" cy="2308994"/>
          </a:xfrm>
        </p:spPr>
        <p:txBody>
          <a:bodyPr anchor="ctr">
            <a:normAutofit/>
          </a:bodyPr>
          <a:lstStyle>
            <a:lvl1pPr marL="0" indent="0" algn="ctr">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pic>
        <p:nvPicPr>
          <p:cNvPr id="3" name="Graphic 2">
            <a:extLst>
              <a:ext uri="{FF2B5EF4-FFF2-40B4-BE49-F238E27FC236}">
                <a16:creationId xmlns:a16="http://schemas.microsoft.com/office/drawing/2014/main" id="{4ED1B287-639A-3F40-AA78-91374CBA21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1725" y="99265"/>
            <a:ext cx="4908550" cy="3469435"/>
          </a:xfrm>
          <a:prstGeom prst="rect">
            <a:avLst/>
          </a:prstGeom>
        </p:spPr>
      </p:pic>
    </p:spTree>
    <p:extLst>
      <p:ext uri="{BB962C8B-B14F-4D97-AF65-F5344CB8AC3E}">
        <p14:creationId xmlns:p14="http://schemas.microsoft.com/office/powerpoint/2010/main" val="3384755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amp;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69900" y="381001"/>
            <a:ext cx="4761857" cy="3733800"/>
          </a:xfrm>
          <a:noFill/>
          <a:ln>
            <a:noFill/>
          </a:ln>
        </p:spPr>
        <p:txBody>
          <a:bodyPr anchor="b">
            <a:noAutofit/>
          </a:bodyPr>
          <a:lstStyle>
            <a:lvl1pPr marL="0" indent="0">
              <a:lnSpc>
                <a:spcPct val="110000"/>
              </a:lnSpc>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sp>
        <p:nvSpPr>
          <p:cNvPr id="11" name="Subtitle 2">
            <a:extLst>
              <a:ext uri="{FF2B5EF4-FFF2-40B4-BE49-F238E27FC236}">
                <a16:creationId xmlns:a16="http://schemas.microsoft.com/office/drawing/2014/main" id="{8E444BC8-9F9D-A148-9E4C-BBCC716A7D4E}"/>
              </a:ext>
            </a:extLst>
          </p:cNvPr>
          <p:cNvSpPr>
            <a:spLocks noGrp="1"/>
          </p:cNvSpPr>
          <p:nvPr>
            <p:ph type="subTitle" idx="1" hasCustomPrompt="1"/>
          </p:nvPr>
        </p:nvSpPr>
        <p:spPr>
          <a:xfrm>
            <a:off x="469902" y="4261631"/>
            <a:ext cx="4761856" cy="1655762"/>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Citatos</a:t>
            </a:r>
            <a:r>
              <a:rPr lang="en-US" dirty="0"/>
              <a:t> </a:t>
            </a:r>
            <a:r>
              <a:rPr lang="en-US" dirty="0" err="1"/>
              <a:t>autorė</a:t>
            </a:r>
            <a:endParaRPr lang="en-US" dirty="0"/>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1252262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and photo v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93049" y="1504709"/>
            <a:ext cx="4761857" cy="5110224"/>
          </a:xfrm>
          <a:noFill/>
          <a:ln>
            <a:noFill/>
          </a:ln>
        </p:spPr>
        <p:txBody>
          <a:bodyPr anchor="t">
            <a:noAutofit/>
          </a:bodyPr>
          <a:lstStyle>
            <a:lvl1pPr marL="457200" indent="-457200" algn="l">
              <a:lnSpc>
                <a:spcPct val="100000"/>
              </a:lnSpc>
              <a:buClr>
                <a:schemeClr val="tx1"/>
              </a:buClr>
              <a:buSzPct val="1200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Nunc mi </a:t>
            </a:r>
            <a:r>
              <a:rPr lang="en-US" dirty="0" err="1"/>
              <a:t>metus</a:t>
            </a:r>
            <a:r>
              <a:rPr lang="en-US" dirty="0"/>
              <a:t>, </a:t>
            </a:r>
            <a:r>
              <a:rPr lang="en-US" dirty="0" err="1"/>
              <a:t>rhoncus</a:t>
            </a:r>
            <a:r>
              <a:rPr lang="en-US" dirty="0"/>
              <a:t> ac </a:t>
            </a:r>
            <a:r>
              <a:rPr lang="en-US" dirty="0" err="1"/>
              <a:t>egestas</a:t>
            </a:r>
            <a:r>
              <a:rPr lang="en-US" dirty="0"/>
              <a:t> </a:t>
            </a:r>
            <a:r>
              <a:rPr lang="en-US" dirty="0" err="1"/>
              <a:t>nec</a:t>
            </a:r>
            <a:r>
              <a:rPr lang="en-US" dirty="0"/>
              <a:t>, </a:t>
            </a:r>
            <a:r>
              <a:rPr lang="en-US" dirty="0" err="1"/>
              <a:t>rutrum</a:t>
            </a:r>
            <a:r>
              <a:rPr lang="en-US" dirty="0"/>
              <a:t> </a:t>
            </a:r>
            <a:r>
              <a:rPr lang="en-US" dirty="0" err="1"/>
              <a:t>ut</a:t>
            </a:r>
            <a:r>
              <a:rPr lang="en-US" dirty="0"/>
              <a:t> </a:t>
            </a:r>
            <a:r>
              <a:rPr lang="en-US" dirty="0" err="1"/>
              <a:t>neque</a:t>
            </a:r>
            <a:r>
              <a:rPr lang="en-US" dirty="0"/>
              <a:t>. Nam </a:t>
            </a:r>
            <a:r>
              <a:rPr lang="en-US" dirty="0" err="1"/>
              <a:t>elementum</a:t>
            </a:r>
            <a:r>
              <a:rPr lang="en-US" dirty="0"/>
              <a:t> </a:t>
            </a:r>
            <a:r>
              <a:rPr lang="en-US" dirty="0" err="1"/>
              <a:t>hendrerit</a:t>
            </a:r>
            <a:r>
              <a:rPr lang="en-US" dirty="0"/>
              <a:t> </a:t>
            </a:r>
            <a:r>
              <a:rPr lang="en-US" dirty="0" err="1"/>
              <a:t>enim</a:t>
            </a:r>
            <a:r>
              <a:rPr lang="en-US" dirty="0"/>
              <a:t>, </a:t>
            </a:r>
            <a:r>
              <a:rPr lang="en-US" dirty="0" err="1"/>
              <a:t>quis</a:t>
            </a:r>
            <a:r>
              <a:rPr lang="en-US" dirty="0"/>
              <a:t> </a:t>
            </a:r>
            <a:r>
              <a:rPr lang="en-US" dirty="0" err="1"/>
              <a:t>consequat</a:t>
            </a:r>
            <a:r>
              <a:rPr lang="en-US" dirty="0"/>
              <a:t> </a:t>
            </a:r>
            <a:r>
              <a:rPr lang="en-US" dirty="0" err="1"/>
              <a:t>nunc</a:t>
            </a:r>
            <a:r>
              <a:rPr lang="en-US" dirty="0"/>
              <a:t> </a:t>
            </a:r>
            <a:r>
              <a:rPr lang="en-US" dirty="0" err="1"/>
              <a:t>accumsan</a:t>
            </a:r>
            <a:r>
              <a:rPr lang="en-US" dirty="0"/>
              <a:t> </a:t>
            </a:r>
            <a:r>
              <a:rPr lang="en-US" dirty="0" err="1"/>
              <a:t>ornare</a:t>
            </a:r>
            <a:r>
              <a:rPr lang="en-US" dirty="0"/>
              <a:t>. </a:t>
            </a:r>
          </a:p>
          <a:p>
            <a:pPr lvl="0"/>
            <a:r>
              <a:rPr lang="en-US" dirty="0" err="1"/>
              <a:t>Aliquam</a:t>
            </a:r>
            <a:r>
              <a:rPr lang="en-US" dirty="0"/>
              <a:t> </a:t>
            </a:r>
            <a:r>
              <a:rPr lang="en-US" dirty="0" err="1"/>
              <a:t>ut</a:t>
            </a:r>
            <a:r>
              <a:rPr lang="en-US" dirty="0"/>
              <a:t> </a:t>
            </a:r>
            <a:r>
              <a:rPr lang="en-US" dirty="0" err="1"/>
              <a:t>interdum</a:t>
            </a:r>
            <a:r>
              <a:rPr lang="en-US" dirty="0"/>
              <a:t> ipsum, a </a:t>
            </a:r>
            <a:r>
              <a:rPr lang="en-US" dirty="0" err="1"/>
              <a:t>lobortis</a:t>
            </a:r>
            <a:r>
              <a:rPr lang="en-US" dirty="0"/>
              <a:t> </a:t>
            </a:r>
            <a:r>
              <a:rPr lang="en-US" dirty="0" err="1"/>
              <a:t>turpis</a:t>
            </a:r>
            <a:r>
              <a:rPr lang="en-US" dirty="0"/>
              <a:t>. </a:t>
            </a:r>
            <a:r>
              <a:rPr lang="en-US" dirty="0" err="1"/>
              <a:t>Phasellus</a:t>
            </a:r>
            <a:r>
              <a:rPr lang="en-US" dirty="0"/>
              <a:t> </a:t>
            </a:r>
            <a:r>
              <a:rPr lang="en-US" dirty="0" err="1"/>
              <a:t>viverra</a:t>
            </a:r>
            <a:r>
              <a:rPr lang="en-US" dirty="0"/>
              <a:t>, ligula non </a:t>
            </a:r>
            <a:r>
              <a:rPr lang="en-US" dirty="0" err="1"/>
              <a:t>viverra</a:t>
            </a:r>
            <a:r>
              <a:rPr lang="en-US" dirty="0"/>
              <a:t> </a:t>
            </a:r>
            <a:r>
              <a:rPr lang="en-US" dirty="0" err="1"/>
              <a:t>volutpat</a:t>
            </a:r>
            <a:r>
              <a:rPr lang="en-US" dirty="0"/>
              <a:t>, </a:t>
            </a:r>
            <a:r>
              <a:rPr lang="en-US" dirty="0" err="1"/>
              <a:t>risus</a:t>
            </a:r>
            <a:r>
              <a:rPr lang="en-US" dirty="0"/>
              <a:t> </a:t>
            </a:r>
            <a:r>
              <a:rPr lang="en-US" dirty="0" err="1"/>
              <a:t>metus</a:t>
            </a:r>
            <a:r>
              <a:rPr lang="en-US" dirty="0"/>
              <a:t> </a:t>
            </a:r>
            <a:r>
              <a:rPr lang="en-US" dirty="0" err="1"/>
              <a:t>porttitor</a:t>
            </a:r>
            <a:r>
              <a:rPr lang="en-US" dirty="0"/>
              <a:t> </a:t>
            </a:r>
            <a:r>
              <a:rPr lang="en-US" dirty="0" err="1"/>
              <a:t>justo</a:t>
            </a:r>
            <a:r>
              <a:rPr lang="en-US" dirty="0"/>
              <a:t>, </a:t>
            </a:r>
            <a:r>
              <a:rPr lang="en-US" dirty="0" err="1"/>
              <a:t>eu</a:t>
            </a:r>
            <a:r>
              <a:rPr lang="en-US" dirty="0"/>
              <a:t> </a:t>
            </a:r>
            <a:r>
              <a:rPr lang="en-US" dirty="0" err="1"/>
              <a:t>dignissim</a:t>
            </a:r>
            <a:r>
              <a:rPr lang="en-US" dirty="0"/>
              <a:t> dolor </a:t>
            </a:r>
            <a:r>
              <a:rPr lang="en-US" dirty="0" err="1"/>
              <a:t>nisl</a:t>
            </a:r>
            <a:r>
              <a:rPr lang="en-US" dirty="0"/>
              <a:t> </a:t>
            </a:r>
            <a:r>
              <a:rPr lang="en-US" dirty="0" err="1"/>
              <a:t>quis</a:t>
            </a:r>
            <a:r>
              <a:rPr lang="en-US" dirty="0"/>
              <a:t> ipsum. </a:t>
            </a:r>
            <a:r>
              <a:rPr lang="en-US" dirty="0" err="1"/>
              <a:t>Fusce</a:t>
            </a:r>
            <a:r>
              <a:rPr lang="en-US" dirty="0"/>
              <a:t> </a:t>
            </a:r>
            <a:r>
              <a:rPr lang="en-US" dirty="0" err="1"/>
              <a:t>odio</a:t>
            </a:r>
            <a:r>
              <a:rPr lang="en-US" dirty="0"/>
              <a:t> </a:t>
            </a:r>
            <a:r>
              <a:rPr lang="en-US" dirty="0" err="1"/>
              <a:t>augue</a:t>
            </a:r>
            <a:r>
              <a:rPr lang="en-US" dirty="0"/>
              <a:t>, </a:t>
            </a:r>
            <a:r>
              <a:rPr lang="en-US" dirty="0" err="1"/>
              <a:t>iaculis</a:t>
            </a:r>
            <a:r>
              <a:rPr lang="en-US" dirty="0"/>
              <a:t> </a:t>
            </a:r>
            <a:r>
              <a:rPr lang="en-US" dirty="0" err="1"/>
              <a:t>ut</a:t>
            </a:r>
            <a:r>
              <a:rPr lang="en-US" dirty="0"/>
              <a:t> </a:t>
            </a:r>
            <a:r>
              <a:rPr lang="en-US" dirty="0" err="1"/>
              <a:t>ultrices</a:t>
            </a:r>
            <a:r>
              <a:rPr lang="en-US" dirty="0"/>
              <a:t> </a:t>
            </a:r>
            <a:r>
              <a:rPr lang="en-US" dirty="0" err="1"/>
              <a:t>ut</a:t>
            </a:r>
            <a:r>
              <a:rPr lang="en-US" dirty="0"/>
              <a:t>, </a:t>
            </a:r>
            <a:r>
              <a:rPr lang="en-US" dirty="0" err="1"/>
              <a:t>scelerisque</a:t>
            </a:r>
            <a:r>
              <a:rPr lang="en-US" dirty="0"/>
              <a:t> non dolor. </a:t>
            </a:r>
          </a:p>
          <a:p>
            <a:pPr lvl="0"/>
            <a:r>
              <a:rPr lang="en-US" dirty="0"/>
              <a:t>Integer ipsum dolor, </a:t>
            </a:r>
            <a:r>
              <a:rPr lang="en-US" dirty="0" err="1"/>
              <a:t>rhoncus</a:t>
            </a:r>
            <a:r>
              <a:rPr lang="en-US" dirty="0"/>
              <a:t> et pharetra </a:t>
            </a:r>
            <a:r>
              <a:rPr lang="en-US" dirty="0" err="1"/>
              <a:t>nec</a:t>
            </a:r>
            <a:r>
              <a:rPr lang="en-US" dirty="0"/>
              <a:t>, </a:t>
            </a:r>
            <a:r>
              <a:rPr lang="en-US" dirty="0" err="1"/>
              <a:t>dapibus</a:t>
            </a:r>
            <a:r>
              <a:rPr lang="en-US" dirty="0"/>
              <a:t> </a:t>
            </a:r>
            <a:r>
              <a:rPr lang="en-US" dirty="0" err="1"/>
              <a:t>eget</a:t>
            </a:r>
            <a:r>
              <a:rPr lang="en-US" dirty="0"/>
              <a:t> mi. </a:t>
            </a:r>
          </a:p>
          <a:p>
            <a:pPr lvl="0"/>
            <a:r>
              <a:rPr lang="en-US" dirty="0" err="1"/>
              <a:t>Donec</a:t>
            </a:r>
            <a:r>
              <a:rPr lang="en-US" dirty="0"/>
              <a:t> </a:t>
            </a:r>
            <a:r>
              <a:rPr lang="en-US" dirty="0" err="1"/>
              <a:t>auctor</a:t>
            </a:r>
            <a:r>
              <a:rPr lang="en-US" dirty="0"/>
              <a:t> </a:t>
            </a:r>
            <a:r>
              <a:rPr lang="en-US" dirty="0" err="1"/>
              <a:t>metus</a:t>
            </a:r>
            <a:r>
              <a:rPr lang="en-US" dirty="0"/>
              <a:t> mi, </a:t>
            </a:r>
            <a:r>
              <a:rPr lang="en-US" dirty="0" err="1"/>
              <a:t>sed</a:t>
            </a:r>
            <a:r>
              <a:rPr lang="en-US" dirty="0"/>
              <a:t> </a:t>
            </a:r>
            <a:r>
              <a:rPr lang="en-US" dirty="0" err="1"/>
              <a:t>euismod</a:t>
            </a:r>
            <a:r>
              <a:rPr lang="en-US" dirty="0"/>
              <a:t> </a:t>
            </a:r>
            <a:r>
              <a:rPr lang="en-US" dirty="0" err="1"/>
              <a:t>sem</a:t>
            </a:r>
            <a:r>
              <a:rPr lang="en-US" dirty="0"/>
              <a:t> </a:t>
            </a:r>
            <a:r>
              <a:rPr lang="en-US" dirty="0" err="1"/>
              <a:t>hendrerit</a:t>
            </a:r>
            <a:r>
              <a:rPr lang="en-US" dirty="0"/>
              <a:t> id.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
        <p:nvSpPr>
          <p:cNvPr id="7" name="Title 1">
            <a:extLst>
              <a:ext uri="{FF2B5EF4-FFF2-40B4-BE49-F238E27FC236}">
                <a16:creationId xmlns:a16="http://schemas.microsoft.com/office/drawing/2014/main" id="{B4E7CA2B-614F-9E4E-BD25-EAD83E4410CC}"/>
              </a:ext>
            </a:extLst>
          </p:cNvPr>
          <p:cNvSpPr>
            <a:spLocks noGrp="1"/>
          </p:cNvSpPr>
          <p:nvPr>
            <p:ph type="title"/>
          </p:nvPr>
        </p:nvSpPr>
        <p:spPr>
          <a:xfrm>
            <a:off x="493049" y="234932"/>
            <a:ext cx="5392185"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923202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9097702" y="3508513"/>
            <a:ext cx="2500132" cy="2927010"/>
          </a:xfrm>
          <a:noFill/>
          <a:ln>
            <a:noFill/>
          </a:ln>
        </p:spPr>
        <p:txBody>
          <a:bodyPr anchor="b">
            <a:normAutofit/>
          </a:bodyPr>
          <a:lstStyle>
            <a:lvl1pPr marL="0" indent="0">
              <a:lnSpc>
                <a:spcPct val="120000"/>
              </a:lnSpc>
              <a:buNone/>
              <a:defRPr sz="1600" b="0" i="0">
                <a:solidFill>
                  <a:schemeClr val="tx1"/>
                </a:solidFill>
                <a:latin typeface="Arial" panose="020B0604020202020204" pitchFamily="34" charset="0"/>
                <a:cs typeface="Arial" panose="020B0604020202020204" pitchFamily="34" charset="0"/>
              </a:defRPr>
            </a:lvl1pPr>
          </a:lstStyle>
          <a:p>
            <a:pPr lvl="0"/>
            <a:r>
              <a:rPr lang="en-US" dirty="0" err="1"/>
              <a:t>Praesent</a:t>
            </a:r>
            <a:r>
              <a:rPr lang="en-US" dirty="0"/>
              <a:t> at </a:t>
            </a:r>
            <a:r>
              <a:rPr lang="en-US" dirty="0" err="1"/>
              <a:t>elementum</a:t>
            </a:r>
            <a:r>
              <a:rPr lang="en-US" dirty="0"/>
              <a:t> nisi, </a:t>
            </a:r>
            <a:r>
              <a:rPr lang="en-US" dirty="0" err="1"/>
              <a:t>nec</a:t>
            </a:r>
            <a:r>
              <a:rPr lang="en-US" dirty="0"/>
              <a:t> </a:t>
            </a:r>
            <a:r>
              <a:rPr lang="en-US" dirty="0" err="1"/>
              <a:t>egestas</a:t>
            </a:r>
            <a:r>
              <a:rPr lang="en-US" dirty="0"/>
              <a:t> est. Vestibulum </a:t>
            </a:r>
            <a:r>
              <a:rPr lang="en-US" dirty="0" err="1"/>
              <a:t>vel</a:t>
            </a:r>
            <a:r>
              <a:rPr lang="en-US" dirty="0"/>
              <a:t> </a:t>
            </a:r>
            <a:r>
              <a:rPr lang="en-US" dirty="0" err="1"/>
              <a:t>laoreet</a:t>
            </a:r>
            <a:r>
              <a:rPr lang="en-US" dirty="0"/>
              <a:t> </a:t>
            </a:r>
            <a:r>
              <a:rPr lang="en-US" dirty="0" err="1"/>
              <a:t>lacus</a:t>
            </a:r>
            <a:r>
              <a:rPr lang="en-US" dirty="0"/>
              <a:t>, sit </a:t>
            </a:r>
            <a:r>
              <a:rPr lang="en-US" dirty="0" err="1"/>
              <a:t>amet</a:t>
            </a:r>
            <a:r>
              <a:rPr lang="en-US" dirty="0"/>
              <a:t> </a:t>
            </a:r>
            <a:r>
              <a:rPr lang="en-US" dirty="0" err="1"/>
              <a:t>tempor</a:t>
            </a:r>
            <a:r>
              <a:rPr lang="en-US" dirty="0"/>
              <a:t> </a:t>
            </a:r>
            <a:r>
              <a:rPr lang="en-US" dirty="0" err="1"/>
              <a:t>risus</a:t>
            </a:r>
            <a:r>
              <a:rPr lang="en-US" dirty="0"/>
              <a:t>.</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1" y="0"/>
            <a:ext cx="8646288"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3243970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CA2897-A387-B940-B9AB-6856134B09BE}"/>
              </a:ext>
            </a:extLst>
          </p:cNvPr>
          <p:cNvSpPr/>
          <p:nvPr userDrawn="1"/>
        </p:nvSpPr>
        <p:spPr>
          <a:xfrm>
            <a:off x="-1" y="0"/>
            <a:ext cx="60855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Rectangle 6">
            <a:extLst>
              <a:ext uri="{FF2B5EF4-FFF2-40B4-BE49-F238E27FC236}">
                <a16:creationId xmlns:a16="http://schemas.microsoft.com/office/drawing/2014/main" id="{AA5EED2B-ECB3-974D-8479-F9026A4B9A43}"/>
              </a:ext>
            </a:extLst>
          </p:cNvPr>
          <p:cNvSpPr/>
          <p:nvPr userDrawn="1"/>
        </p:nvSpPr>
        <p:spPr>
          <a:xfrm>
            <a:off x="6019800" y="0"/>
            <a:ext cx="61826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B8CAC8C4-8995-9448-BF7F-500057B99AD9}"/>
              </a:ext>
            </a:extLst>
          </p:cNvPr>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Content Placeholder 3">
            <a:extLst>
              <a:ext uri="{FF2B5EF4-FFF2-40B4-BE49-F238E27FC236}">
                <a16:creationId xmlns:a16="http://schemas.microsoft.com/office/drawing/2014/main" id="{AB748991-F949-4A48-98EA-2800A3EEB695}"/>
              </a:ext>
            </a:extLst>
          </p:cNvPr>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9" name="Graphic 8">
            <a:extLst>
              <a:ext uri="{FF2B5EF4-FFF2-40B4-BE49-F238E27FC236}">
                <a16:creationId xmlns:a16="http://schemas.microsoft.com/office/drawing/2014/main" id="{54D59782-CE81-9943-A84E-8202F55DF31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D9BEF620-81E0-9B48-B61C-572A63C0DBBA}"/>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155248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C53E1-9979-4D80-870A-7E2524D3A156}" type="datetimeFigureOut">
              <a:rPr lang="lt-LT" smtClean="0"/>
              <a:t>2023-10-19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2050449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headings">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7F9A2D-1D32-F247-942B-2197A5C61E12}"/>
              </a:ext>
            </a:extLst>
          </p:cNvPr>
          <p:cNvSpPr>
            <a:spLocks noGrp="1"/>
          </p:cNvSpPr>
          <p:nvPr>
            <p:ph type="body" idx="1" hasCustomPrompt="1"/>
          </p:nvPr>
        </p:nvSpPr>
        <p:spPr>
          <a:xfrm>
            <a:off x="839788" y="1710565"/>
            <a:ext cx="5157787" cy="7448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4" name="Content Placeholder 3">
            <a:extLst>
              <a:ext uri="{FF2B5EF4-FFF2-40B4-BE49-F238E27FC236}">
                <a16:creationId xmlns:a16="http://schemas.microsoft.com/office/drawing/2014/main" id="{B9645D43-1E27-814E-9FA8-0B158CD0BF93}"/>
              </a:ext>
            </a:extLst>
          </p:cNvPr>
          <p:cNvSpPr>
            <a:spLocks noGrp="1"/>
          </p:cNvSpPr>
          <p:nvPr>
            <p:ph sz="half" idx="2" hasCustomPrompt="1"/>
          </p:nvPr>
        </p:nvSpPr>
        <p:spPr>
          <a:xfrm>
            <a:off x="839788" y="253489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5" name="Text Placeholder 4">
            <a:extLst>
              <a:ext uri="{FF2B5EF4-FFF2-40B4-BE49-F238E27FC236}">
                <a16:creationId xmlns:a16="http://schemas.microsoft.com/office/drawing/2014/main" id="{241286D6-ADB4-BE48-9C55-4E43E24673C9}"/>
              </a:ext>
            </a:extLst>
          </p:cNvPr>
          <p:cNvSpPr>
            <a:spLocks noGrp="1"/>
          </p:cNvSpPr>
          <p:nvPr>
            <p:ph type="body" sz="quarter" idx="3" hasCustomPrompt="1"/>
          </p:nvPr>
        </p:nvSpPr>
        <p:spPr>
          <a:xfrm>
            <a:off x="6172200" y="1710565"/>
            <a:ext cx="5183188" cy="7547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10" name="Content Placeholder 3">
            <a:extLst>
              <a:ext uri="{FF2B5EF4-FFF2-40B4-BE49-F238E27FC236}">
                <a16:creationId xmlns:a16="http://schemas.microsoft.com/office/drawing/2014/main" id="{55D2A41F-39B8-8A47-9A5F-98DDF159D320}"/>
              </a:ext>
            </a:extLst>
          </p:cNvPr>
          <p:cNvSpPr>
            <a:spLocks noGrp="1"/>
          </p:cNvSpPr>
          <p:nvPr>
            <p:ph sz="half" idx="13" hasCustomPrompt="1"/>
          </p:nvPr>
        </p:nvSpPr>
        <p:spPr>
          <a:xfrm>
            <a:off x="6177101" y="254483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506FA27B-2F53-CD4E-95F9-007D01F42B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9" name="Title 1">
            <a:extLst>
              <a:ext uri="{FF2B5EF4-FFF2-40B4-BE49-F238E27FC236}">
                <a16:creationId xmlns:a16="http://schemas.microsoft.com/office/drawing/2014/main" id="{EDBC1720-D8FC-F54B-AEEF-54991B64F414}"/>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436206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xplanatory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842965" y="22987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5" name="Title 1">
            <a:extLst>
              <a:ext uri="{FF2B5EF4-FFF2-40B4-BE49-F238E27FC236}">
                <a16:creationId xmlns:a16="http://schemas.microsoft.com/office/drawing/2014/main" id="{DD5E17D0-F283-F340-90BE-54841A8418FE}"/>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680320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xplanatory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3F13E1-A03C-E04A-BE57-B4FDF78A629F}"/>
              </a:ext>
            </a:extLst>
          </p:cNvPr>
          <p:cNvSpPr/>
          <p:nvPr userDrawn="1"/>
        </p:nvSpPr>
        <p:spPr>
          <a:xfrm>
            <a:off x="-1" y="0"/>
            <a:ext cx="52650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5943600" y="20574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Text Placeholder 3">
            <a:extLst>
              <a:ext uri="{FF2B5EF4-FFF2-40B4-BE49-F238E27FC236}">
                <a16:creationId xmlns:a16="http://schemas.microsoft.com/office/drawing/2014/main" id="{B412A4C5-94E8-4C4D-87E6-BED5B220A8DA}"/>
              </a:ext>
            </a:extLst>
          </p:cNvPr>
          <p:cNvSpPr>
            <a:spLocks noGrp="1"/>
          </p:cNvSpPr>
          <p:nvPr>
            <p:ph type="body" sz="half" idx="2" hasCustomPrompt="1"/>
          </p:nvPr>
        </p:nvSpPr>
        <p:spPr>
          <a:xfrm>
            <a:off x="839788" y="2057400"/>
            <a:ext cx="3932237" cy="3811588"/>
          </a:xfrm>
        </p:spPr>
        <p:txBody>
          <a:bodyPr>
            <a:normAutofit/>
          </a:bodyPr>
          <a:lstStyle>
            <a:lvl1pPr marL="0" indent="0">
              <a:lnSpc>
                <a:spcPct val="120000"/>
              </a:lnSpc>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Etiam</a:t>
            </a:r>
            <a:r>
              <a:rPr lang="en-US" dirty="0"/>
              <a:t> </a:t>
            </a:r>
            <a:r>
              <a:rPr lang="en-US" dirty="0" err="1"/>
              <a:t>efficitur</a:t>
            </a:r>
            <a:r>
              <a:rPr lang="en-US" dirty="0"/>
              <a:t> </a:t>
            </a:r>
            <a:r>
              <a:rPr lang="en-US" dirty="0" err="1"/>
              <a:t>quam</a:t>
            </a:r>
            <a:r>
              <a:rPr lang="en-US" dirty="0"/>
              <a:t> </a:t>
            </a:r>
            <a:r>
              <a:rPr lang="en-US" dirty="0" err="1"/>
              <a:t>tellus</a:t>
            </a:r>
            <a:r>
              <a:rPr lang="en-US" dirty="0"/>
              <a:t>, </a:t>
            </a:r>
            <a:r>
              <a:rPr lang="en-US" dirty="0" err="1"/>
              <a:t>vel</a:t>
            </a:r>
            <a:r>
              <a:rPr lang="en-US" dirty="0"/>
              <a:t> dictum </a:t>
            </a:r>
            <a:r>
              <a:rPr lang="en-US" dirty="0" err="1"/>
              <a:t>neque</a:t>
            </a:r>
            <a:r>
              <a:rPr lang="en-US" dirty="0"/>
              <a:t> gravida cursus. </a:t>
            </a:r>
            <a:r>
              <a:rPr lang="en-US" dirty="0" err="1"/>
              <a:t>Pellentesque</a:t>
            </a:r>
            <a:r>
              <a:rPr lang="en-US" dirty="0"/>
              <a:t> </a:t>
            </a:r>
            <a:r>
              <a:rPr lang="en-US" dirty="0" err="1"/>
              <a:t>mollis</a:t>
            </a:r>
            <a:r>
              <a:rPr lang="en-US" dirty="0"/>
              <a:t> </a:t>
            </a:r>
            <a:r>
              <a:rPr lang="en-US" dirty="0" err="1"/>
              <a:t>odio</a:t>
            </a:r>
            <a:r>
              <a:rPr lang="en-US" dirty="0"/>
              <a:t> in </a:t>
            </a:r>
            <a:r>
              <a:rPr lang="en-US" dirty="0" err="1"/>
              <a:t>laoreet</a:t>
            </a:r>
            <a:r>
              <a:rPr lang="en-US" dirty="0"/>
              <a:t> pulvinar.</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6283323F-E414-4741-BC72-E27F5EFC6392}"/>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1459488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v1">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C7B57A-177E-774A-9590-A54FF93D07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4630" y="-6076339"/>
            <a:ext cx="25789636" cy="18228492"/>
          </a:xfrm>
          <a:prstGeom prst="rect">
            <a:avLst/>
          </a:prstGeom>
        </p:spPr>
      </p:pic>
    </p:spTree>
    <p:extLst>
      <p:ext uri="{BB962C8B-B14F-4D97-AF65-F5344CB8AC3E}">
        <p14:creationId xmlns:p14="http://schemas.microsoft.com/office/powerpoint/2010/main" val="6862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al slide v2">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7D7E27-BA20-BB4D-9550-A1574C37D2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6976" y="1809749"/>
            <a:ext cx="4581824" cy="3238500"/>
          </a:xfrm>
          <a:prstGeom prst="rect">
            <a:avLst/>
          </a:prstGeom>
        </p:spPr>
      </p:pic>
    </p:spTree>
    <p:extLst>
      <p:ext uri="{BB962C8B-B14F-4D97-AF65-F5344CB8AC3E}">
        <p14:creationId xmlns:p14="http://schemas.microsoft.com/office/powerpoint/2010/main" val="3372500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270262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3" name="Graphic 2">
            <a:extLst>
              <a:ext uri="{FF2B5EF4-FFF2-40B4-BE49-F238E27FC236}">
                <a16:creationId xmlns:a16="http://schemas.microsoft.com/office/drawing/2014/main" id="{213CFF12-1718-F544-BC99-8DAE8FB6314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5740" y="0"/>
            <a:ext cx="2551430" cy="1803388"/>
          </a:xfrm>
          <a:prstGeom prst="rect">
            <a:avLst/>
          </a:prstGeom>
        </p:spPr>
      </p:pic>
    </p:spTree>
    <p:extLst>
      <p:ext uri="{BB962C8B-B14F-4D97-AF65-F5344CB8AC3E}">
        <p14:creationId xmlns:p14="http://schemas.microsoft.com/office/powerpoint/2010/main" val="2850551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v1">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777793" y="296170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6" name="Graphic 5">
            <a:extLst>
              <a:ext uri="{FF2B5EF4-FFF2-40B4-BE49-F238E27FC236}">
                <a16:creationId xmlns:a16="http://schemas.microsoft.com/office/drawing/2014/main" id="{C7892D38-2FCF-8C41-80EB-E78AA27496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3481070" cy="2460471"/>
          </a:xfrm>
          <a:prstGeom prst="rect">
            <a:avLst/>
          </a:prstGeom>
        </p:spPr>
      </p:pic>
    </p:spTree>
    <p:extLst>
      <p:ext uri="{BB962C8B-B14F-4D97-AF65-F5344CB8AC3E}">
        <p14:creationId xmlns:p14="http://schemas.microsoft.com/office/powerpoint/2010/main" val="3452740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v1">
    <p:bg>
      <p:bgPr>
        <a:solidFill>
          <a:schemeClr val="bg1">
            <a:alpha val="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480613" y="3429000"/>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5" name="Graphic 4">
            <a:extLst>
              <a:ext uri="{FF2B5EF4-FFF2-40B4-BE49-F238E27FC236}">
                <a16:creationId xmlns:a16="http://schemas.microsoft.com/office/drawing/2014/main" id="{A764C2C8-3D25-B642-A67E-5EA04D58B34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16840"/>
            <a:ext cx="2627630" cy="1857247"/>
          </a:xfrm>
          <a:prstGeom prst="rect">
            <a:avLst/>
          </a:prstGeom>
        </p:spPr>
      </p:pic>
    </p:spTree>
    <p:extLst>
      <p:ext uri="{BB962C8B-B14F-4D97-AF65-F5344CB8AC3E}">
        <p14:creationId xmlns:p14="http://schemas.microsoft.com/office/powerpoint/2010/main" val="241484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v1">
    <p:bg>
      <p:bgPr>
        <a:solidFill>
          <a:srgbClr val="C7DDD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2EF6C7EF-D2A6-9648-9466-55A831E361D3}"/>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švietimui</a:t>
            </a:r>
          </a:p>
        </p:txBody>
      </p:sp>
    </p:spTree>
    <p:extLst>
      <p:ext uri="{BB962C8B-B14F-4D97-AF65-F5344CB8AC3E}">
        <p14:creationId xmlns:p14="http://schemas.microsoft.com/office/powerpoint/2010/main" val="617912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v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77176F07-C46F-204D-B806-3B701D48D1EF}"/>
              </a:ext>
            </a:extLst>
          </p:cNvPr>
          <p:cNvSpPr>
            <a:spLocks noGrp="1"/>
          </p:cNvSpPr>
          <p:nvPr>
            <p:ph type="ctrTitle"/>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mokslui</a:t>
            </a:r>
          </a:p>
        </p:txBody>
      </p:sp>
    </p:spTree>
    <p:extLst>
      <p:ext uri="{BB962C8B-B14F-4D97-AF65-F5344CB8AC3E}">
        <p14:creationId xmlns:p14="http://schemas.microsoft.com/office/powerpoint/2010/main" val="149310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1C53E1-9979-4D80-870A-7E2524D3A156}" type="datetimeFigureOut">
              <a:rPr lang="lt-LT" smtClean="0"/>
              <a:t>2023-10-19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28433761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v1">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9A0A9FF9-2D1E-6E4F-8DB9-5BBFAC50F0D7}"/>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sportui</a:t>
            </a:r>
          </a:p>
        </p:txBody>
      </p:sp>
    </p:spTree>
    <p:extLst>
      <p:ext uri="{BB962C8B-B14F-4D97-AF65-F5344CB8AC3E}">
        <p14:creationId xmlns:p14="http://schemas.microsoft.com/office/powerpoint/2010/main" val="1000097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3114107"/>
            <a:ext cx="6427304" cy="1874453"/>
          </a:xfrm>
          <a:prstGeom prst="rect">
            <a:avLst/>
          </a:prstGeom>
        </p:spPr>
        <p:txBody>
          <a:bodyPr anchor="b">
            <a:normAutofit/>
          </a:bodyPr>
          <a:lstStyle>
            <a:lvl1pPr algn="l">
              <a:defRPr sz="5400" b="0">
                <a:solidFill>
                  <a:schemeClr val="tx1"/>
                </a:solidFill>
              </a:defRPr>
            </a:lvl1pPr>
          </a:lstStyle>
          <a:p>
            <a:r>
              <a:rPr lang="en-US" dirty="0"/>
              <a:t>Full name of the presentation</a:t>
            </a:r>
          </a:p>
        </p:txBody>
      </p:sp>
      <p:pic>
        <p:nvPicPr>
          <p:cNvPr id="4" name="Graphic 3">
            <a:extLst>
              <a:ext uri="{FF2B5EF4-FFF2-40B4-BE49-F238E27FC236}">
                <a16:creationId xmlns:a16="http://schemas.microsoft.com/office/drawing/2014/main" id="{9E9475C9-782B-1146-AE8E-6313CDB472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4135" y="-332740"/>
            <a:ext cx="3648710" cy="2578961"/>
          </a:xfrm>
          <a:prstGeom prst="rect">
            <a:avLst/>
          </a:prstGeom>
        </p:spPr>
      </p:pic>
    </p:spTree>
    <p:extLst>
      <p:ext uri="{BB962C8B-B14F-4D97-AF65-F5344CB8AC3E}">
        <p14:creationId xmlns:p14="http://schemas.microsoft.com/office/powerpoint/2010/main" val="26796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in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6ED8-1B66-F743-BD5F-81E968289F2B}"/>
              </a:ext>
            </a:extLst>
          </p:cNvPr>
          <p:cNvSpPr>
            <a:spLocks noGrp="1"/>
          </p:cNvSpPr>
          <p:nvPr>
            <p:ph idx="1" hasCustomPrompt="1"/>
          </p:nvPr>
        </p:nvSpPr>
        <p:spPr>
          <a:xfrm>
            <a:off x="838199" y="1995055"/>
            <a:ext cx="8067261" cy="4181908"/>
          </a:xfrm>
        </p:spPr>
        <p:txBody>
          <a:bodyPr>
            <a:normAutofit/>
          </a:bodyPr>
          <a:lstStyle>
            <a:lvl1pPr marL="0" indent="0">
              <a:buClr>
                <a:schemeClr val="tx2"/>
              </a:buClr>
              <a:buNone/>
              <a:defRPr sz="2800" b="0" i="0">
                <a:latin typeface="Arial" panose="020B0604020202020204" pitchFamily="34" charset="0"/>
                <a:cs typeface="Arial" panose="020B0604020202020204" pitchFamily="34" charset="0"/>
              </a:defRPr>
            </a:lvl1pPr>
            <a:lvl2pPr marL="457200" indent="0">
              <a:buClr>
                <a:schemeClr val="tx2"/>
              </a:buClr>
              <a:buNone/>
              <a:defRPr sz="2400">
                <a:latin typeface="Arial" panose="020B0604020202020204" pitchFamily="34" charset="0"/>
                <a:cs typeface="Arial" panose="020B0604020202020204" pitchFamily="34" charset="0"/>
              </a:defRPr>
            </a:lvl2pPr>
            <a:lvl3pPr marL="914400" indent="0">
              <a:buClr>
                <a:schemeClr val="tx2"/>
              </a:buClr>
              <a:buNone/>
              <a:defRPr sz="2000">
                <a:latin typeface="Arial" panose="020B0604020202020204" pitchFamily="34" charset="0"/>
                <a:cs typeface="Arial" panose="020B0604020202020204" pitchFamily="34" charset="0"/>
              </a:defRPr>
            </a:lvl3pPr>
            <a:lvl4pPr marL="1371600" indent="0">
              <a:buClr>
                <a:schemeClr val="tx2"/>
              </a:buClr>
              <a:buNone/>
              <a:defRPr sz="1800">
                <a:latin typeface="Arial" panose="020B0604020202020204" pitchFamily="34" charset="0"/>
                <a:cs typeface="Arial" panose="020B0604020202020204" pitchFamily="34" charset="0"/>
              </a:defRPr>
            </a:lvl4pPr>
            <a:lvl5pPr marL="1828800" indent="0">
              <a:buClr>
                <a:schemeClr val="tx2"/>
              </a:buClr>
              <a:buNone/>
              <a:defRPr sz="16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736D0523-2C64-0845-B883-7D72B5C200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6" name="Title 1">
            <a:extLst>
              <a:ext uri="{FF2B5EF4-FFF2-40B4-BE49-F238E27FC236}">
                <a16:creationId xmlns:a16="http://schemas.microsoft.com/office/drawing/2014/main" id="{41AE56A1-9B81-C84B-9EA5-DEAA2EF81E3B}"/>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3025764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1407961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C9DA92-0D67-4F48-8688-3F92B3A718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5441" y="-6266675"/>
            <a:ext cx="27434847" cy="19391350"/>
          </a:xfrm>
          <a:prstGeom prst="rect">
            <a:avLst/>
          </a:prstGeom>
        </p:spPr>
      </p:pic>
    </p:spTree>
    <p:extLst>
      <p:ext uri="{BB962C8B-B14F-4D97-AF65-F5344CB8AC3E}">
        <p14:creationId xmlns:p14="http://schemas.microsoft.com/office/powerpoint/2010/main" val="4083849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2609163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uote slide 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3079750" y="3429000"/>
            <a:ext cx="6032500" cy="2308994"/>
          </a:xfrm>
        </p:spPr>
        <p:txBody>
          <a:bodyPr anchor="ctr">
            <a:normAutofit/>
          </a:bodyPr>
          <a:lstStyle>
            <a:lvl1pPr marL="0" indent="0" algn="ctr">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pic>
        <p:nvPicPr>
          <p:cNvPr id="3" name="Graphic 2">
            <a:extLst>
              <a:ext uri="{FF2B5EF4-FFF2-40B4-BE49-F238E27FC236}">
                <a16:creationId xmlns:a16="http://schemas.microsoft.com/office/drawing/2014/main" id="{4ED1B287-639A-3F40-AA78-91374CBA21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1725" y="99265"/>
            <a:ext cx="4908550" cy="3469435"/>
          </a:xfrm>
          <a:prstGeom prst="rect">
            <a:avLst/>
          </a:prstGeom>
        </p:spPr>
      </p:pic>
    </p:spTree>
    <p:extLst>
      <p:ext uri="{BB962C8B-B14F-4D97-AF65-F5344CB8AC3E}">
        <p14:creationId xmlns:p14="http://schemas.microsoft.com/office/powerpoint/2010/main" val="2674609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amp;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69900" y="381001"/>
            <a:ext cx="4761857" cy="3733800"/>
          </a:xfrm>
          <a:noFill/>
          <a:ln>
            <a:noFill/>
          </a:ln>
        </p:spPr>
        <p:txBody>
          <a:bodyPr anchor="b">
            <a:noAutofit/>
          </a:bodyPr>
          <a:lstStyle>
            <a:lvl1pPr marL="0" indent="0">
              <a:lnSpc>
                <a:spcPct val="110000"/>
              </a:lnSpc>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sp>
        <p:nvSpPr>
          <p:cNvPr id="11" name="Subtitle 2">
            <a:extLst>
              <a:ext uri="{FF2B5EF4-FFF2-40B4-BE49-F238E27FC236}">
                <a16:creationId xmlns:a16="http://schemas.microsoft.com/office/drawing/2014/main" id="{8E444BC8-9F9D-A148-9E4C-BBCC716A7D4E}"/>
              </a:ext>
            </a:extLst>
          </p:cNvPr>
          <p:cNvSpPr>
            <a:spLocks noGrp="1"/>
          </p:cNvSpPr>
          <p:nvPr>
            <p:ph type="subTitle" idx="1" hasCustomPrompt="1"/>
          </p:nvPr>
        </p:nvSpPr>
        <p:spPr>
          <a:xfrm>
            <a:off x="469902" y="4261631"/>
            <a:ext cx="4761856" cy="1655762"/>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Citatos</a:t>
            </a:r>
            <a:r>
              <a:rPr lang="en-US" dirty="0"/>
              <a:t> </a:t>
            </a:r>
            <a:r>
              <a:rPr lang="en-US" dirty="0" err="1"/>
              <a:t>autorė</a:t>
            </a:r>
            <a:endParaRPr lang="en-US" dirty="0"/>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976252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and photo v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93049" y="1504709"/>
            <a:ext cx="4761857" cy="5110224"/>
          </a:xfrm>
          <a:noFill/>
          <a:ln>
            <a:noFill/>
          </a:ln>
        </p:spPr>
        <p:txBody>
          <a:bodyPr anchor="t">
            <a:noAutofit/>
          </a:bodyPr>
          <a:lstStyle>
            <a:lvl1pPr marL="457200" indent="-457200" algn="l">
              <a:lnSpc>
                <a:spcPct val="100000"/>
              </a:lnSpc>
              <a:buClr>
                <a:schemeClr val="tx1"/>
              </a:buClr>
              <a:buSzPct val="1200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Nunc mi </a:t>
            </a:r>
            <a:r>
              <a:rPr lang="en-US" dirty="0" err="1"/>
              <a:t>metus</a:t>
            </a:r>
            <a:r>
              <a:rPr lang="en-US" dirty="0"/>
              <a:t>, </a:t>
            </a:r>
            <a:r>
              <a:rPr lang="en-US" dirty="0" err="1"/>
              <a:t>rhoncus</a:t>
            </a:r>
            <a:r>
              <a:rPr lang="en-US" dirty="0"/>
              <a:t> ac </a:t>
            </a:r>
            <a:r>
              <a:rPr lang="en-US" dirty="0" err="1"/>
              <a:t>egestas</a:t>
            </a:r>
            <a:r>
              <a:rPr lang="en-US" dirty="0"/>
              <a:t> </a:t>
            </a:r>
            <a:r>
              <a:rPr lang="en-US" dirty="0" err="1"/>
              <a:t>nec</a:t>
            </a:r>
            <a:r>
              <a:rPr lang="en-US" dirty="0"/>
              <a:t>, </a:t>
            </a:r>
            <a:r>
              <a:rPr lang="en-US" dirty="0" err="1"/>
              <a:t>rutrum</a:t>
            </a:r>
            <a:r>
              <a:rPr lang="en-US" dirty="0"/>
              <a:t> </a:t>
            </a:r>
            <a:r>
              <a:rPr lang="en-US" dirty="0" err="1"/>
              <a:t>ut</a:t>
            </a:r>
            <a:r>
              <a:rPr lang="en-US" dirty="0"/>
              <a:t> </a:t>
            </a:r>
            <a:r>
              <a:rPr lang="en-US" dirty="0" err="1"/>
              <a:t>neque</a:t>
            </a:r>
            <a:r>
              <a:rPr lang="en-US" dirty="0"/>
              <a:t>. Nam </a:t>
            </a:r>
            <a:r>
              <a:rPr lang="en-US" dirty="0" err="1"/>
              <a:t>elementum</a:t>
            </a:r>
            <a:r>
              <a:rPr lang="en-US" dirty="0"/>
              <a:t> </a:t>
            </a:r>
            <a:r>
              <a:rPr lang="en-US" dirty="0" err="1"/>
              <a:t>hendrerit</a:t>
            </a:r>
            <a:r>
              <a:rPr lang="en-US" dirty="0"/>
              <a:t> </a:t>
            </a:r>
            <a:r>
              <a:rPr lang="en-US" dirty="0" err="1"/>
              <a:t>enim</a:t>
            </a:r>
            <a:r>
              <a:rPr lang="en-US" dirty="0"/>
              <a:t>, </a:t>
            </a:r>
            <a:r>
              <a:rPr lang="en-US" dirty="0" err="1"/>
              <a:t>quis</a:t>
            </a:r>
            <a:r>
              <a:rPr lang="en-US" dirty="0"/>
              <a:t> </a:t>
            </a:r>
            <a:r>
              <a:rPr lang="en-US" dirty="0" err="1"/>
              <a:t>consequat</a:t>
            </a:r>
            <a:r>
              <a:rPr lang="en-US" dirty="0"/>
              <a:t> </a:t>
            </a:r>
            <a:r>
              <a:rPr lang="en-US" dirty="0" err="1"/>
              <a:t>nunc</a:t>
            </a:r>
            <a:r>
              <a:rPr lang="en-US" dirty="0"/>
              <a:t> </a:t>
            </a:r>
            <a:r>
              <a:rPr lang="en-US" dirty="0" err="1"/>
              <a:t>accumsan</a:t>
            </a:r>
            <a:r>
              <a:rPr lang="en-US" dirty="0"/>
              <a:t> </a:t>
            </a:r>
            <a:r>
              <a:rPr lang="en-US" dirty="0" err="1"/>
              <a:t>ornare</a:t>
            </a:r>
            <a:r>
              <a:rPr lang="en-US" dirty="0"/>
              <a:t>. </a:t>
            </a:r>
          </a:p>
          <a:p>
            <a:pPr lvl="0"/>
            <a:r>
              <a:rPr lang="en-US" dirty="0" err="1"/>
              <a:t>Aliquam</a:t>
            </a:r>
            <a:r>
              <a:rPr lang="en-US" dirty="0"/>
              <a:t> </a:t>
            </a:r>
            <a:r>
              <a:rPr lang="en-US" dirty="0" err="1"/>
              <a:t>ut</a:t>
            </a:r>
            <a:r>
              <a:rPr lang="en-US" dirty="0"/>
              <a:t> </a:t>
            </a:r>
            <a:r>
              <a:rPr lang="en-US" dirty="0" err="1"/>
              <a:t>interdum</a:t>
            </a:r>
            <a:r>
              <a:rPr lang="en-US" dirty="0"/>
              <a:t> ipsum, a </a:t>
            </a:r>
            <a:r>
              <a:rPr lang="en-US" dirty="0" err="1"/>
              <a:t>lobortis</a:t>
            </a:r>
            <a:r>
              <a:rPr lang="en-US" dirty="0"/>
              <a:t> </a:t>
            </a:r>
            <a:r>
              <a:rPr lang="en-US" dirty="0" err="1"/>
              <a:t>turpis</a:t>
            </a:r>
            <a:r>
              <a:rPr lang="en-US" dirty="0"/>
              <a:t>. </a:t>
            </a:r>
            <a:r>
              <a:rPr lang="en-US" dirty="0" err="1"/>
              <a:t>Phasellus</a:t>
            </a:r>
            <a:r>
              <a:rPr lang="en-US" dirty="0"/>
              <a:t> </a:t>
            </a:r>
            <a:r>
              <a:rPr lang="en-US" dirty="0" err="1"/>
              <a:t>viverra</a:t>
            </a:r>
            <a:r>
              <a:rPr lang="en-US" dirty="0"/>
              <a:t>, ligula non </a:t>
            </a:r>
            <a:r>
              <a:rPr lang="en-US" dirty="0" err="1"/>
              <a:t>viverra</a:t>
            </a:r>
            <a:r>
              <a:rPr lang="en-US" dirty="0"/>
              <a:t> </a:t>
            </a:r>
            <a:r>
              <a:rPr lang="en-US" dirty="0" err="1"/>
              <a:t>volutpat</a:t>
            </a:r>
            <a:r>
              <a:rPr lang="en-US" dirty="0"/>
              <a:t>, </a:t>
            </a:r>
            <a:r>
              <a:rPr lang="en-US" dirty="0" err="1"/>
              <a:t>risus</a:t>
            </a:r>
            <a:r>
              <a:rPr lang="en-US" dirty="0"/>
              <a:t> </a:t>
            </a:r>
            <a:r>
              <a:rPr lang="en-US" dirty="0" err="1"/>
              <a:t>metus</a:t>
            </a:r>
            <a:r>
              <a:rPr lang="en-US" dirty="0"/>
              <a:t> </a:t>
            </a:r>
            <a:r>
              <a:rPr lang="en-US" dirty="0" err="1"/>
              <a:t>porttitor</a:t>
            </a:r>
            <a:r>
              <a:rPr lang="en-US" dirty="0"/>
              <a:t> </a:t>
            </a:r>
            <a:r>
              <a:rPr lang="en-US" dirty="0" err="1"/>
              <a:t>justo</a:t>
            </a:r>
            <a:r>
              <a:rPr lang="en-US" dirty="0"/>
              <a:t>, </a:t>
            </a:r>
            <a:r>
              <a:rPr lang="en-US" dirty="0" err="1"/>
              <a:t>eu</a:t>
            </a:r>
            <a:r>
              <a:rPr lang="en-US" dirty="0"/>
              <a:t> </a:t>
            </a:r>
            <a:r>
              <a:rPr lang="en-US" dirty="0" err="1"/>
              <a:t>dignissim</a:t>
            </a:r>
            <a:r>
              <a:rPr lang="en-US" dirty="0"/>
              <a:t> dolor </a:t>
            </a:r>
            <a:r>
              <a:rPr lang="en-US" dirty="0" err="1"/>
              <a:t>nisl</a:t>
            </a:r>
            <a:r>
              <a:rPr lang="en-US" dirty="0"/>
              <a:t> </a:t>
            </a:r>
            <a:r>
              <a:rPr lang="en-US" dirty="0" err="1"/>
              <a:t>quis</a:t>
            </a:r>
            <a:r>
              <a:rPr lang="en-US" dirty="0"/>
              <a:t> ipsum. </a:t>
            </a:r>
            <a:r>
              <a:rPr lang="en-US" dirty="0" err="1"/>
              <a:t>Fusce</a:t>
            </a:r>
            <a:r>
              <a:rPr lang="en-US" dirty="0"/>
              <a:t> </a:t>
            </a:r>
            <a:r>
              <a:rPr lang="en-US" dirty="0" err="1"/>
              <a:t>odio</a:t>
            </a:r>
            <a:r>
              <a:rPr lang="en-US" dirty="0"/>
              <a:t> </a:t>
            </a:r>
            <a:r>
              <a:rPr lang="en-US" dirty="0" err="1"/>
              <a:t>augue</a:t>
            </a:r>
            <a:r>
              <a:rPr lang="en-US" dirty="0"/>
              <a:t>, </a:t>
            </a:r>
            <a:r>
              <a:rPr lang="en-US" dirty="0" err="1"/>
              <a:t>iaculis</a:t>
            </a:r>
            <a:r>
              <a:rPr lang="en-US" dirty="0"/>
              <a:t> </a:t>
            </a:r>
            <a:r>
              <a:rPr lang="en-US" dirty="0" err="1"/>
              <a:t>ut</a:t>
            </a:r>
            <a:r>
              <a:rPr lang="en-US" dirty="0"/>
              <a:t> </a:t>
            </a:r>
            <a:r>
              <a:rPr lang="en-US" dirty="0" err="1"/>
              <a:t>ultrices</a:t>
            </a:r>
            <a:r>
              <a:rPr lang="en-US" dirty="0"/>
              <a:t> </a:t>
            </a:r>
            <a:r>
              <a:rPr lang="en-US" dirty="0" err="1"/>
              <a:t>ut</a:t>
            </a:r>
            <a:r>
              <a:rPr lang="en-US" dirty="0"/>
              <a:t>, </a:t>
            </a:r>
            <a:r>
              <a:rPr lang="en-US" dirty="0" err="1"/>
              <a:t>scelerisque</a:t>
            </a:r>
            <a:r>
              <a:rPr lang="en-US" dirty="0"/>
              <a:t> non dolor. </a:t>
            </a:r>
          </a:p>
          <a:p>
            <a:pPr lvl="0"/>
            <a:r>
              <a:rPr lang="en-US" dirty="0"/>
              <a:t>Integer ipsum dolor, </a:t>
            </a:r>
            <a:r>
              <a:rPr lang="en-US" dirty="0" err="1"/>
              <a:t>rhoncus</a:t>
            </a:r>
            <a:r>
              <a:rPr lang="en-US" dirty="0"/>
              <a:t> et pharetra </a:t>
            </a:r>
            <a:r>
              <a:rPr lang="en-US" dirty="0" err="1"/>
              <a:t>nec</a:t>
            </a:r>
            <a:r>
              <a:rPr lang="en-US" dirty="0"/>
              <a:t>, </a:t>
            </a:r>
            <a:r>
              <a:rPr lang="en-US" dirty="0" err="1"/>
              <a:t>dapibus</a:t>
            </a:r>
            <a:r>
              <a:rPr lang="en-US" dirty="0"/>
              <a:t> </a:t>
            </a:r>
            <a:r>
              <a:rPr lang="en-US" dirty="0" err="1"/>
              <a:t>eget</a:t>
            </a:r>
            <a:r>
              <a:rPr lang="en-US" dirty="0"/>
              <a:t> mi. </a:t>
            </a:r>
          </a:p>
          <a:p>
            <a:pPr lvl="0"/>
            <a:r>
              <a:rPr lang="en-US" dirty="0" err="1"/>
              <a:t>Donec</a:t>
            </a:r>
            <a:r>
              <a:rPr lang="en-US" dirty="0"/>
              <a:t> </a:t>
            </a:r>
            <a:r>
              <a:rPr lang="en-US" dirty="0" err="1"/>
              <a:t>auctor</a:t>
            </a:r>
            <a:r>
              <a:rPr lang="en-US" dirty="0"/>
              <a:t> </a:t>
            </a:r>
            <a:r>
              <a:rPr lang="en-US" dirty="0" err="1"/>
              <a:t>metus</a:t>
            </a:r>
            <a:r>
              <a:rPr lang="en-US" dirty="0"/>
              <a:t> mi, </a:t>
            </a:r>
            <a:r>
              <a:rPr lang="en-US" dirty="0" err="1"/>
              <a:t>sed</a:t>
            </a:r>
            <a:r>
              <a:rPr lang="en-US" dirty="0"/>
              <a:t> </a:t>
            </a:r>
            <a:r>
              <a:rPr lang="en-US" dirty="0" err="1"/>
              <a:t>euismod</a:t>
            </a:r>
            <a:r>
              <a:rPr lang="en-US" dirty="0"/>
              <a:t> </a:t>
            </a:r>
            <a:r>
              <a:rPr lang="en-US" dirty="0" err="1"/>
              <a:t>sem</a:t>
            </a:r>
            <a:r>
              <a:rPr lang="en-US" dirty="0"/>
              <a:t> </a:t>
            </a:r>
            <a:r>
              <a:rPr lang="en-US" dirty="0" err="1"/>
              <a:t>hendrerit</a:t>
            </a:r>
            <a:r>
              <a:rPr lang="en-US" dirty="0"/>
              <a:t> id.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
        <p:nvSpPr>
          <p:cNvPr id="7" name="Title 1">
            <a:extLst>
              <a:ext uri="{FF2B5EF4-FFF2-40B4-BE49-F238E27FC236}">
                <a16:creationId xmlns:a16="http://schemas.microsoft.com/office/drawing/2014/main" id="{B4E7CA2B-614F-9E4E-BD25-EAD83E4410CC}"/>
              </a:ext>
            </a:extLst>
          </p:cNvPr>
          <p:cNvSpPr>
            <a:spLocks noGrp="1"/>
          </p:cNvSpPr>
          <p:nvPr>
            <p:ph type="title"/>
          </p:nvPr>
        </p:nvSpPr>
        <p:spPr>
          <a:xfrm>
            <a:off x="493049" y="234932"/>
            <a:ext cx="5392185"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72480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9097702" y="3508513"/>
            <a:ext cx="2500132" cy="2927010"/>
          </a:xfrm>
          <a:noFill/>
          <a:ln>
            <a:noFill/>
          </a:ln>
        </p:spPr>
        <p:txBody>
          <a:bodyPr anchor="b">
            <a:normAutofit/>
          </a:bodyPr>
          <a:lstStyle>
            <a:lvl1pPr marL="0" indent="0">
              <a:lnSpc>
                <a:spcPct val="120000"/>
              </a:lnSpc>
              <a:buNone/>
              <a:defRPr sz="1600" b="0" i="0">
                <a:solidFill>
                  <a:schemeClr val="tx1"/>
                </a:solidFill>
                <a:latin typeface="Arial" panose="020B0604020202020204" pitchFamily="34" charset="0"/>
                <a:cs typeface="Arial" panose="020B0604020202020204" pitchFamily="34" charset="0"/>
              </a:defRPr>
            </a:lvl1pPr>
          </a:lstStyle>
          <a:p>
            <a:pPr lvl="0"/>
            <a:r>
              <a:rPr lang="en-US" dirty="0" err="1"/>
              <a:t>Praesent</a:t>
            </a:r>
            <a:r>
              <a:rPr lang="en-US" dirty="0"/>
              <a:t> at </a:t>
            </a:r>
            <a:r>
              <a:rPr lang="en-US" dirty="0" err="1"/>
              <a:t>elementum</a:t>
            </a:r>
            <a:r>
              <a:rPr lang="en-US" dirty="0"/>
              <a:t> nisi, </a:t>
            </a:r>
            <a:r>
              <a:rPr lang="en-US" dirty="0" err="1"/>
              <a:t>nec</a:t>
            </a:r>
            <a:r>
              <a:rPr lang="en-US" dirty="0"/>
              <a:t> </a:t>
            </a:r>
            <a:r>
              <a:rPr lang="en-US" dirty="0" err="1"/>
              <a:t>egestas</a:t>
            </a:r>
            <a:r>
              <a:rPr lang="en-US" dirty="0"/>
              <a:t> est. Vestibulum </a:t>
            </a:r>
            <a:r>
              <a:rPr lang="en-US" dirty="0" err="1"/>
              <a:t>vel</a:t>
            </a:r>
            <a:r>
              <a:rPr lang="en-US" dirty="0"/>
              <a:t> </a:t>
            </a:r>
            <a:r>
              <a:rPr lang="en-US" dirty="0" err="1"/>
              <a:t>laoreet</a:t>
            </a:r>
            <a:r>
              <a:rPr lang="en-US" dirty="0"/>
              <a:t> </a:t>
            </a:r>
            <a:r>
              <a:rPr lang="en-US" dirty="0" err="1"/>
              <a:t>lacus</a:t>
            </a:r>
            <a:r>
              <a:rPr lang="en-US" dirty="0"/>
              <a:t>, sit </a:t>
            </a:r>
            <a:r>
              <a:rPr lang="en-US" dirty="0" err="1"/>
              <a:t>amet</a:t>
            </a:r>
            <a:r>
              <a:rPr lang="en-US" dirty="0"/>
              <a:t> </a:t>
            </a:r>
            <a:r>
              <a:rPr lang="en-US" dirty="0" err="1"/>
              <a:t>tempor</a:t>
            </a:r>
            <a:r>
              <a:rPr lang="en-US" dirty="0"/>
              <a:t> </a:t>
            </a:r>
            <a:r>
              <a:rPr lang="en-US" dirty="0" err="1"/>
              <a:t>risus</a:t>
            </a:r>
            <a:r>
              <a:rPr lang="en-US" dirty="0"/>
              <a:t>.</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1" y="0"/>
            <a:ext cx="8646288"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263286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1C53E1-9979-4D80-870A-7E2524D3A156}" type="datetimeFigureOut">
              <a:rPr lang="lt-LT" smtClean="0"/>
              <a:t>2023-10-19</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4074747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CA2897-A387-B940-B9AB-6856134B09BE}"/>
              </a:ext>
            </a:extLst>
          </p:cNvPr>
          <p:cNvSpPr/>
          <p:nvPr userDrawn="1"/>
        </p:nvSpPr>
        <p:spPr>
          <a:xfrm>
            <a:off x="-1" y="0"/>
            <a:ext cx="60855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Rectangle 6">
            <a:extLst>
              <a:ext uri="{FF2B5EF4-FFF2-40B4-BE49-F238E27FC236}">
                <a16:creationId xmlns:a16="http://schemas.microsoft.com/office/drawing/2014/main" id="{AA5EED2B-ECB3-974D-8479-F9026A4B9A43}"/>
              </a:ext>
            </a:extLst>
          </p:cNvPr>
          <p:cNvSpPr/>
          <p:nvPr userDrawn="1"/>
        </p:nvSpPr>
        <p:spPr>
          <a:xfrm>
            <a:off x="6019800" y="0"/>
            <a:ext cx="61826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B8CAC8C4-8995-9448-BF7F-500057B99AD9}"/>
              </a:ext>
            </a:extLst>
          </p:cNvPr>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Content Placeholder 3">
            <a:extLst>
              <a:ext uri="{FF2B5EF4-FFF2-40B4-BE49-F238E27FC236}">
                <a16:creationId xmlns:a16="http://schemas.microsoft.com/office/drawing/2014/main" id="{AB748991-F949-4A48-98EA-2800A3EEB695}"/>
              </a:ext>
            </a:extLst>
          </p:cNvPr>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9" name="Graphic 8">
            <a:extLst>
              <a:ext uri="{FF2B5EF4-FFF2-40B4-BE49-F238E27FC236}">
                <a16:creationId xmlns:a16="http://schemas.microsoft.com/office/drawing/2014/main" id="{54D59782-CE81-9943-A84E-8202F55DF31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D9BEF620-81E0-9B48-B61C-572A63C0DBBA}"/>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1237184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s with headings">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7F9A2D-1D32-F247-942B-2197A5C61E12}"/>
              </a:ext>
            </a:extLst>
          </p:cNvPr>
          <p:cNvSpPr>
            <a:spLocks noGrp="1"/>
          </p:cNvSpPr>
          <p:nvPr>
            <p:ph type="body" idx="1" hasCustomPrompt="1"/>
          </p:nvPr>
        </p:nvSpPr>
        <p:spPr>
          <a:xfrm>
            <a:off x="839788" y="1710565"/>
            <a:ext cx="5157787" cy="7448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4" name="Content Placeholder 3">
            <a:extLst>
              <a:ext uri="{FF2B5EF4-FFF2-40B4-BE49-F238E27FC236}">
                <a16:creationId xmlns:a16="http://schemas.microsoft.com/office/drawing/2014/main" id="{B9645D43-1E27-814E-9FA8-0B158CD0BF93}"/>
              </a:ext>
            </a:extLst>
          </p:cNvPr>
          <p:cNvSpPr>
            <a:spLocks noGrp="1"/>
          </p:cNvSpPr>
          <p:nvPr>
            <p:ph sz="half" idx="2" hasCustomPrompt="1"/>
          </p:nvPr>
        </p:nvSpPr>
        <p:spPr>
          <a:xfrm>
            <a:off x="839788" y="253489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5" name="Text Placeholder 4">
            <a:extLst>
              <a:ext uri="{FF2B5EF4-FFF2-40B4-BE49-F238E27FC236}">
                <a16:creationId xmlns:a16="http://schemas.microsoft.com/office/drawing/2014/main" id="{241286D6-ADB4-BE48-9C55-4E43E24673C9}"/>
              </a:ext>
            </a:extLst>
          </p:cNvPr>
          <p:cNvSpPr>
            <a:spLocks noGrp="1"/>
          </p:cNvSpPr>
          <p:nvPr>
            <p:ph type="body" sz="quarter" idx="3" hasCustomPrompt="1"/>
          </p:nvPr>
        </p:nvSpPr>
        <p:spPr>
          <a:xfrm>
            <a:off x="6172200" y="1710565"/>
            <a:ext cx="5183188" cy="7547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10" name="Content Placeholder 3">
            <a:extLst>
              <a:ext uri="{FF2B5EF4-FFF2-40B4-BE49-F238E27FC236}">
                <a16:creationId xmlns:a16="http://schemas.microsoft.com/office/drawing/2014/main" id="{55D2A41F-39B8-8A47-9A5F-98DDF159D320}"/>
              </a:ext>
            </a:extLst>
          </p:cNvPr>
          <p:cNvSpPr>
            <a:spLocks noGrp="1"/>
          </p:cNvSpPr>
          <p:nvPr>
            <p:ph sz="half" idx="13" hasCustomPrompt="1"/>
          </p:nvPr>
        </p:nvSpPr>
        <p:spPr>
          <a:xfrm>
            <a:off x="6177101" y="254483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506FA27B-2F53-CD4E-95F9-007D01F42B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9" name="Title 1">
            <a:extLst>
              <a:ext uri="{FF2B5EF4-FFF2-40B4-BE49-F238E27FC236}">
                <a16:creationId xmlns:a16="http://schemas.microsoft.com/office/drawing/2014/main" id="{EDBC1720-D8FC-F54B-AEEF-54991B64F414}"/>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1785252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xplanatory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842965" y="22987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5" name="Title 1">
            <a:extLst>
              <a:ext uri="{FF2B5EF4-FFF2-40B4-BE49-F238E27FC236}">
                <a16:creationId xmlns:a16="http://schemas.microsoft.com/office/drawing/2014/main" id="{DD5E17D0-F283-F340-90BE-54841A8418FE}"/>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415425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planatory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3F13E1-A03C-E04A-BE57-B4FDF78A629F}"/>
              </a:ext>
            </a:extLst>
          </p:cNvPr>
          <p:cNvSpPr/>
          <p:nvPr userDrawn="1"/>
        </p:nvSpPr>
        <p:spPr>
          <a:xfrm>
            <a:off x="-1" y="0"/>
            <a:ext cx="52650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5943600" y="20574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Text Placeholder 3">
            <a:extLst>
              <a:ext uri="{FF2B5EF4-FFF2-40B4-BE49-F238E27FC236}">
                <a16:creationId xmlns:a16="http://schemas.microsoft.com/office/drawing/2014/main" id="{B412A4C5-94E8-4C4D-87E6-BED5B220A8DA}"/>
              </a:ext>
            </a:extLst>
          </p:cNvPr>
          <p:cNvSpPr>
            <a:spLocks noGrp="1"/>
          </p:cNvSpPr>
          <p:nvPr>
            <p:ph type="body" sz="half" idx="2" hasCustomPrompt="1"/>
          </p:nvPr>
        </p:nvSpPr>
        <p:spPr>
          <a:xfrm>
            <a:off x="839788" y="2057400"/>
            <a:ext cx="3932237" cy="3811588"/>
          </a:xfrm>
        </p:spPr>
        <p:txBody>
          <a:bodyPr>
            <a:normAutofit/>
          </a:bodyPr>
          <a:lstStyle>
            <a:lvl1pPr marL="0" indent="0">
              <a:lnSpc>
                <a:spcPct val="120000"/>
              </a:lnSpc>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Etiam</a:t>
            </a:r>
            <a:r>
              <a:rPr lang="en-US" dirty="0"/>
              <a:t> </a:t>
            </a:r>
            <a:r>
              <a:rPr lang="en-US" dirty="0" err="1"/>
              <a:t>efficitur</a:t>
            </a:r>
            <a:r>
              <a:rPr lang="en-US" dirty="0"/>
              <a:t> </a:t>
            </a:r>
            <a:r>
              <a:rPr lang="en-US" dirty="0" err="1"/>
              <a:t>quam</a:t>
            </a:r>
            <a:r>
              <a:rPr lang="en-US" dirty="0"/>
              <a:t> </a:t>
            </a:r>
            <a:r>
              <a:rPr lang="en-US" dirty="0" err="1"/>
              <a:t>tellus</a:t>
            </a:r>
            <a:r>
              <a:rPr lang="en-US" dirty="0"/>
              <a:t>, </a:t>
            </a:r>
            <a:r>
              <a:rPr lang="en-US" dirty="0" err="1"/>
              <a:t>vel</a:t>
            </a:r>
            <a:r>
              <a:rPr lang="en-US" dirty="0"/>
              <a:t> dictum </a:t>
            </a:r>
            <a:r>
              <a:rPr lang="en-US" dirty="0" err="1"/>
              <a:t>neque</a:t>
            </a:r>
            <a:r>
              <a:rPr lang="en-US" dirty="0"/>
              <a:t> gravida cursus. </a:t>
            </a:r>
            <a:r>
              <a:rPr lang="en-US" dirty="0" err="1"/>
              <a:t>Pellentesque</a:t>
            </a:r>
            <a:r>
              <a:rPr lang="en-US" dirty="0"/>
              <a:t> </a:t>
            </a:r>
            <a:r>
              <a:rPr lang="en-US" dirty="0" err="1"/>
              <a:t>mollis</a:t>
            </a:r>
            <a:r>
              <a:rPr lang="en-US" dirty="0"/>
              <a:t> </a:t>
            </a:r>
            <a:r>
              <a:rPr lang="en-US" dirty="0" err="1"/>
              <a:t>odio</a:t>
            </a:r>
            <a:r>
              <a:rPr lang="en-US" dirty="0"/>
              <a:t> in </a:t>
            </a:r>
            <a:r>
              <a:rPr lang="en-US" dirty="0" err="1"/>
              <a:t>laoreet</a:t>
            </a:r>
            <a:r>
              <a:rPr lang="en-US" dirty="0"/>
              <a:t> pulvinar.</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6283323F-E414-4741-BC72-E27F5EFC6392}"/>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3556181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v1">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C7B57A-177E-774A-9590-A54FF93D07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4630" y="-6076339"/>
            <a:ext cx="25789636" cy="18228492"/>
          </a:xfrm>
          <a:prstGeom prst="rect">
            <a:avLst/>
          </a:prstGeom>
        </p:spPr>
      </p:pic>
    </p:spTree>
    <p:extLst>
      <p:ext uri="{BB962C8B-B14F-4D97-AF65-F5344CB8AC3E}">
        <p14:creationId xmlns:p14="http://schemas.microsoft.com/office/powerpoint/2010/main" val="2536638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inal slide v2">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7D7E27-BA20-BB4D-9550-A1574C37D2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6976" y="1809749"/>
            <a:ext cx="4581824" cy="3238500"/>
          </a:xfrm>
          <a:prstGeom prst="rect">
            <a:avLst/>
          </a:prstGeom>
        </p:spPr>
      </p:pic>
    </p:spTree>
    <p:extLst>
      <p:ext uri="{BB962C8B-B14F-4D97-AF65-F5344CB8AC3E}">
        <p14:creationId xmlns:p14="http://schemas.microsoft.com/office/powerpoint/2010/main" val="2708971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2702627"/>
            <a:ext cx="6427304" cy="1874453"/>
          </a:xfrm>
          <a:prstGeom prst="rect">
            <a:avLst/>
          </a:prstGeom>
        </p:spPr>
        <p:txBody>
          <a:bodyPr anchor="b">
            <a:normAutofit/>
          </a:bodyPr>
          <a:lstStyle>
            <a:lvl1pPr algn="l">
              <a:defRPr sz="5400" b="0">
                <a:solidFill>
                  <a:schemeClr val="tx1"/>
                </a:solidFill>
              </a:defRPr>
            </a:lvl1pPr>
          </a:lstStyle>
          <a:p>
            <a:r>
              <a:rPr lang="en-US" err="1"/>
              <a:t>Pilnas</a:t>
            </a:r>
            <a:r>
              <a:rPr lang="en-US"/>
              <a:t> </a:t>
            </a:r>
            <a:r>
              <a:rPr lang="en-US" err="1"/>
              <a:t>prezentacijos</a:t>
            </a:r>
            <a:r>
              <a:rPr lang="en-US"/>
              <a:t> </a:t>
            </a:r>
            <a:r>
              <a:rPr lang="en-US" err="1"/>
              <a:t>pavadinimas</a:t>
            </a:r>
            <a:endParaRPr lang="en-US"/>
          </a:p>
        </p:txBody>
      </p:sp>
      <p:pic>
        <p:nvPicPr>
          <p:cNvPr id="3" name="Graphic 2">
            <a:extLst>
              <a:ext uri="{FF2B5EF4-FFF2-40B4-BE49-F238E27FC236}">
                <a16:creationId xmlns:a16="http://schemas.microsoft.com/office/drawing/2014/main" id="{213CFF12-1718-F544-BC99-8DAE8FB6314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5740" y="0"/>
            <a:ext cx="2551430" cy="1803388"/>
          </a:xfrm>
          <a:prstGeom prst="rect">
            <a:avLst/>
          </a:prstGeom>
        </p:spPr>
      </p:pic>
    </p:spTree>
    <p:extLst>
      <p:ext uri="{BB962C8B-B14F-4D97-AF65-F5344CB8AC3E}">
        <p14:creationId xmlns:p14="http://schemas.microsoft.com/office/powerpoint/2010/main" val="1576542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v1">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777793" y="2961707"/>
            <a:ext cx="6427304" cy="1874453"/>
          </a:xfrm>
          <a:prstGeom prst="rect">
            <a:avLst/>
          </a:prstGeom>
        </p:spPr>
        <p:txBody>
          <a:bodyPr anchor="b">
            <a:normAutofit/>
          </a:bodyPr>
          <a:lstStyle>
            <a:lvl1pPr algn="l">
              <a:defRPr sz="5400" b="0">
                <a:solidFill>
                  <a:schemeClr val="tx1"/>
                </a:solidFill>
              </a:defRPr>
            </a:lvl1pPr>
          </a:lstStyle>
          <a:p>
            <a:r>
              <a:rPr lang="en-US" err="1"/>
              <a:t>Pilnas</a:t>
            </a:r>
            <a:r>
              <a:rPr lang="en-US"/>
              <a:t> </a:t>
            </a:r>
            <a:r>
              <a:rPr lang="en-US" err="1"/>
              <a:t>prezentacijos</a:t>
            </a:r>
            <a:r>
              <a:rPr lang="en-US"/>
              <a:t> </a:t>
            </a:r>
            <a:r>
              <a:rPr lang="en-US" err="1"/>
              <a:t>pavadinimas</a:t>
            </a:r>
            <a:endParaRPr lang="en-US"/>
          </a:p>
        </p:txBody>
      </p:sp>
      <p:pic>
        <p:nvPicPr>
          <p:cNvPr id="6" name="Graphic 5">
            <a:extLst>
              <a:ext uri="{FF2B5EF4-FFF2-40B4-BE49-F238E27FC236}">
                <a16:creationId xmlns:a16="http://schemas.microsoft.com/office/drawing/2014/main" id="{C7892D38-2FCF-8C41-80EB-E78AA27496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3481070" cy="2460471"/>
          </a:xfrm>
          <a:prstGeom prst="rect">
            <a:avLst/>
          </a:prstGeom>
        </p:spPr>
      </p:pic>
    </p:spTree>
    <p:extLst>
      <p:ext uri="{BB962C8B-B14F-4D97-AF65-F5344CB8AC3E}">
        <p14:creationId xmlns:p14="http://schemas.microsoft.com/office/powerpoint/2010/main" val="20948986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v1">
    <p:bg>
      <p:bgPr>
        <a:solidFill>
          <a:schemeClr val="bg1">
            <a:alpha val="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480613" y="3429000"/>
            <a:ext cx="6427304" cy="1874453"/>
          </a:xfrm>
          <a:prstGeom prst="rect">
            <a:avLst/>
          </a:prstGeom>
        </p:spPr>
        <p:txBody>
          <a:bodyPr anchor="b">
            <a:normAutofit/>
          </a:bodyPr>
          <a:lstStyle>
            <a:lvl1pPr algn="l">
              <a:defRPr sz="5400" b="0">
                <a:solidFill>
                  <a:schemeClr val="tx1"/>
                </a:solidFill>
              </a:defRPr>
            </a:lvl1pPr>
          </a:lstStyle>
          <a:p>
            <a:r>
              <a:rPr lang="en-US" err="1"/>
              <a:t>Pilnas</a:t>
            </a:r>
            <a:r>
              <a:rPr lang="en-US"/>
              <a:t> </a:t>
            </a:r>
            <a:r>
              <a:rPr lang="en-US" err="1"/>
              <a:t>prezentacijos</a:t>
            </a:r>
            <a:r>
              <a:rPr lang="en-US"/>
              <a:t> </a:t>
            </a:r>
            <a:r>
              <a:rPr lang="en-US" err="1"/>
              <a:t>pavadinimas</a:t>
            </a:r>
            <a:endParaRPr lang="en-US"/>
          </a:p>
        </p:txBody>
      </p:sp>
      <p:pic>
        <p:nvPicPr>
          <p:cNvPr id="5" name="Graphic 4">
            <a:extLst>
              <a:ext uri="{FF2B5EF4-FFF2-40B4-BE49-F238E27FC236}">
                <a16:creationId xmlns:a16="http://schemas.microsoft.com/office/drawing/2014/main" id="{A764C2C8-3D25-B642-A67E-5EA04D58B34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16840"/>
            <a:ext cx="2627630" cy="1857247"/>
          </a:xfrm>
          <a:prstGeom prst="rect">
            <a:avLst/>
          </a:prstGeom>
        </p:spPr>
      </p:pic>
    </p:spTree>
    <p:extLst>
      <p:ext uri="{BB962C8B-B14F-4D97-AF65-F5344CB8AC3E}">
        <p14:creationId xmlns:p14="http://schemas.microsoft.com/office/powerpoint/2010/main" val="646769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v1">
    <p:bg>
      <p:bgPr>
        <a:solidFill>
          <a:srgbClr val="C7DDD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2EF6C7EF-D2A6-9648-9466-55A831E361D3}"/>
              </a:ext>
            </a:extLst>
          </p:cNvPr>
          <p:cNvSpPr>
            <a:spLocks noGrp="1"/>
          </p:cNvSpPr>
          <p:nvPr>
            <p:ph type="ctrTitle" hasCustomPrompt="1"/>
          </p:nvPr>
        </p:nvSpPr>
        <p:spPr>
          <a:xfrm>
            <a:off x="480613" y="3429000"/>
            <a:ext cx="6427304" cy="2257097"/>
          </a:xfrm>
        </p:spPr>
        <p:txBody>
          <a:bodyPr>
            <a:normAutofit/>
          </a:bodyPr>
          <a:lstStyle/>
          <a:p>
            <a:r>
              <a:rPr lang="en-LT" sz="4800"/>
              <a:t>Pilnas skyriaus,</a:t>
            </a:r>
            <a:br>
              <a:rPr lang="en-LT" sz="4800"/>
            </a:br>
            <a:r>
              <a:rPr lang="en-LT" sz="4800"/>
              <a:t>ar prezentacijos pavadinimas švietimui</a:t>
            </a:r>
          </a:p>
        </p:txBody>
      </p:sp>
    </p:spTree>
    <p:extLst>
      <p:ext uri="{BB962C8B-B14F-4D97-AF65-F5344CB8AC3E}">
        <p14:creationId xmlns:p14="http://schemas.microsoft.com/office/powerpoint/2010/main" val="125294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1C53E1-9979-4D80-870A-7E2524D3A156}" type="datetimeFigureOut">
              <a:rPr lang="lt-LT" smtClean="0"/>
              <a:t>2023-10-19</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797146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v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77176F07-C46F-204D-B806-3B701D48D1EF}"/>
              </a:ext>
            </a:extLst>
          </p:cNvPr>
          <p:cNvSpPr>
            <a:spLocks noGrp="1"/>
          </p:cNvSpPr>
          <p:nvPr>
            <p:ph type="ctrTitle"/>
          </p:nvPr>
        </p:nvSpPr>
        <p:spPr>
          <a:xfrm>
            <a:off x="480613" y="3429000"/>
            <a:ext cx="6427304" cy="2257097"/>
          </a:xfrm>
        </p:spPr>
        <p:txBody>
          <a:bodyPr>
            <a:normAutofit/>
          </a:bodyPr>
          <a:lstStyle/>
          <a:p>
            <a:r>
              <a:rPr lang="en-LT" sz="4800"/>
              <a:t>Pilnas skyriaus,</a:t>
            </a:r>
            <a:br>
              <a:rPr lang="en-LT" sz="4800"/>
            </a:br>
            <a:r>
              <a:rPr lang="en-LT" sz="4800"/>
              <a:t>ar prezentacijos pavadinimas mokslui</a:t>
            </a:r>
          </a:p>
        </p:txBody>
      </p:sp>
    </p:spTree>
    <p:extLst>
      <p:ext uri="{BB962C8B-B14F-4D97-AF65-F5344CB8AC3E}">
        <p14:creationId xmlns:p14="http://schemas.microsoft.com/office/powerpoint/2010/main" val="3512795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v1">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9A0A9FF9-2D1E-6E4F-8DB9-5BBFAC50F0D7}"/>
              </a:ext>
            </a:extLst>
          </p:cNvPr>
          <p:cNvSpPr>
            <a:spLocks noGrp="1"/>
          </p:cNvSpPr>
          <p:nvPr>
            <p:ph type="ctrTitle" hasCustomPrompt="1"/>
          </p:nvPr>
        </p:nvSpPr>
        <p:spPr>
          <a:xfrm>
            <a:off x="480613" y="3429000"/>
            <a:ext cx="6427304" cy="2257097"/>
          </a:xfrm>
        </p:spPr>
        <p:txBody>
          <a:bodyPr>
            <a:normAutofit/>
          </a:bodyPr>
          <a:lstStyle/>
          <a:p>
            <a:r>
              <a:rPr lang="en-LT" sz="4800"/>
              <a:t>Pilnas skyriaus,</a:t>
            </a:r>
            <a:br>
              <a:rPr lang="en-LT" sz="4800"/>
            </a:br>
            <a:r>
              <a:rPr lang="en-LT" sz="4800"/>
              <a:t>ar prezentacijos pavadinimas sportui</a:t>
            </a:r>
          </a:p>
        </p:txBody>
      </p:sp>
    </p:spTree>
    <p:extLst>
      <p:ext uri="{BB962C8B-B14F-4D97-AF65-F5344CB8AC3E}">
        <p14:creationId xmlns:p14="http://schemas.microsoft.com/office/powerpoint/2010/main" val="20073098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3114107"/>
            <a:ext cx="6427304" cy="1874453"/>
          </a:xfrm>
          <a:prstGeom prst="rect">
            <a:avLst/>
          </a:prstGeom>
        </p:spPr>
        <p:txBody>
          <a:bodyPr anchor="b">
            <a:normAutofit/>
          </a:bodyPr>
          <a:lstStyle>
            <a:lvl1pPr algn="l">
              <a:defRPr sz="5400" b="0">
                <a:solidFill>
                  <a:schemeClr val="tx1"/>
                </a:solidFill>
              </a:defRPr>
            </a:lvl1pPr>
          </a:lstStyle>
          <a:p>
            <a:r>
              <a:rPr lang="en-US"/>
              <a:t>Full name of the presentation</a:t>
            </a:r>
          </a:p>
        </p:txBody>
      </p:sp>
      <p:pic>
        <p:nvPicPr>
          <p:cNvPr id="4" name="Graphic 3">
            <a:extLst>
              <a:ext uri="{FF2B5EF4-FFF2-40B4-BE49-F238E27FC236}">
                <a16:creationId xmlns:a16="http://schemas.microsoft.com/office/drawing/2014/main" id="{9E9475C9-782B-1146-AE8E-6313CDB472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4135" y="-332740"/>
            <a:ext cx="3648710" cy="2578961"/>
          </a:xfrm>
          <a:prstGeom prst="rect">
            <a:avLst/>
          </a:prstGeom>
        </p:spPr>
      </p:pic>
    </p:spTree>
    <p:extLst>
      <p:ext uri="{BB962C8B-B14F-4D97-AF65-F5344CB8AC3E}">
        <p14:creationId xmlns:p14="http://schemas.microsoft.com/office/powerpoint/2010/main" val="27076317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in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6ED8-1B66-F743-BD5F-81E968289F2B}"/>
              </a:ext>
            </a:extLst>
          </p:cNvPr>
          <p:cNvSpPr>
            <a:spLocks noGrp="1"/>
          </p:cNvSpPr>
          <p:nvPr>
            <p:ph idx="1" hasCustomPrompt="1"/>
          </p:nvPr>
        </p:nvSpPr>
        <p:spPr>
          <a:xfrm>
            <a:off x="838199" y="1995055"/>
            <a:ext cx="8067261" cy="4181908"/>
          </a:xfrm>
        </p:spPr>
        <p:txBody>
          <a:bodyPr>
            <a:normAutofit/>
          </a:bodyPr>
          <a:lstStyle>
            <a:lvl1pPr marL="0" indent="0">
              <a:buClr>
                <a:schemeClr val="tx2"/>
              </a:buClr>
              <a:buNone/>
              <a:defRPr sz="2800" b="0" i="0">
                <a:latin typeface="Arial" panose="020B0604020202020204" pitchFamily="34" charset="0"/>
                <a:cs typeface="Arial" panose="020B0604020202020204" pitchFamily="34" charset="0"/>
              </a:defRPr>
            </a:lvl1pPr>
            <a:lvl2pPr marL="457200" indent="0">
              <a:buClr>
                <a:schemeClr val="tx2"/>
              </a:buClr>
              <a:buNone/>
              <a:defRPr sz="2400">
                <a:latin typeface="Arial" panose="020B0604020202020204" pitchFamily="34" charset="0"/>
                <a:cs typeface="Arial" panose="020B0604020202020204" pitchFamily="34" charset="0"/>
              </a:defRPr>
            </a:lvl2pPr>
            <a:lvl3pPr marL="914400" indent="0">
              <a:buClr>
                <a:schemeClr val="tx2"/>
              </a:buClr>
              <a:buNone/>
              <a:defRPr sz="2000">
                <a:latin typeface="Arial" panose="020B0604020202020204" pitchFamily="34" charset="0"/>
                <a:cs typeface="Arial" panose="020B0604020202020204" pitchFamily="34" charset="0"/>
              </a:defRPr>
            </a:lvl3pPr>
            <a:lvl4pPr marL="1371600" indent="0">
              <a:buClr>
                <a:schemeClr val="tx2"/>
              </a:buClr>
              <a:buNone/>
              <a:defRPr sz="1800">
                <a:latin typeface="Arial" panose="020B0604020202020204" pitchFamily="34" charset="0"/>
                <a:cs typeface="Arial" panose="020B0604020202020204" pitchFamily="34" charset="0"/>
              </a:defRPr>
            </a:lvl4pPr>
            <a:lvl5pPr marL="1828800" indent="0">
              <a:buClr>
                <a:schemeClr val="tx2"/>
              </a:buClr>
              <a:buNone/>
              <a:defRPr sz="1600">
                <a:latin typeface="Arial" panose="020B0604020202020204" pitchFamily="34" charset="0"/>
                <a:cs typeface="Arial" panose="020B0604020202020204" pitchFamily="34" charset="0"/>
              </a:defRPr>
            </a:lvl5pPr>
          </a:lstStyle>
          <a:p>
            <a:pPr lvl="0"/>
            <a:r>
              <a:rPr lang="en-US" err="1"/>
              <a:t>Tekstas</a:t>
            </a:r>
            <a:endParaRPr lang="en-US"/>
          </a:p>
          <a:p>
            <a:pPr lvl="1"/>
            <a:r>
              <a:rPr lang="en-US" err="1"/>
              <a:t>Tekstas</a:t>
            </a:r>
            <a:r>
              <a:rPr lang="en-US"/>
              <a:t> 2</a:t>
            </a:r>
          </a:p>
          <a:p>
            <a:pPr lvl="2"/>
            <a:r>
              <a:rPr lang="en-US" err="1"/>
              <a:t>Tekstas</a:t>
            </a:r>
            <a:r>
              <a:rPr lang="en-US"/>
              <a:t> 3</a:t>
            </a:r>
          </a:p>
          <a:p>
            <a:pPr lvl="3"/>
            <a:r>
              <a:rPr lang="en-US" err="1"/>
              <a:t>Tekstas</a:t>
            </a:r>
            <a:r>
              <a:rPr lang="en-US"/>
              <a:t> 4</a:t>
            </a:r>
          </a:p>
          <a:p>
            <a:pPr lvl="4"/>
            <a:r>
              <a:rPr lang="en-US" err="1"/>
              <a:t>Tekstas</a:t>
            </a:r>
            <a:r>
              <a:rPr lang="en-US"/>
              <a:t> 5</a:t>
            </a:r>
          </a:p>
        </p:txBody>
      </p:sp>
      <p:pic>
        <p:nvPicPr>
          <p:cNvPr id="8" name="Graphic 7">
            <a:extLst>
              <a:ext uri="{FF2B5EF4-FFF2-40B4-BE49-F238E27FC236}">
                <a16:creationId xmlns:a16="http://schemas.microsoft.com/office/drawing/2014/main" id="{736D0523-2C64-0845-B883-7D72B5C200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6" name="Title 1">
            <a:extLst>
              <a:ext uri="{FF2B5EF4-FFF2-40B4-BE49-F238E27FC236}">
                <a16:creationId xmlns:a16="http://schemas.microsoft.com/office/drawing/2014/main" id="{41AE56A1-9B81-C84B-9EA5-DEAA2EF81E3B}"/>
              </a:ext>
            </a:extLst>
          </p:cNvPr>
          <p:cNvSpPr>
            <a:spLocks noGrp="1"/>
          </p:cNvSpPr>
          <p:nvPr>
            <p:ph type="title"/>
          </p:nvPr>
        </p:nvSpPr>
        <p:spPr>
          <a:xfrm>
            <a:off x="838200" y="234932"/>
            <a:ext cx="5047034" cy="1325563"/>
          </a:xfrm>
          <a:prstGeom prst="rect">
            <a:avLst/>
          </a:prstGeom>
        </p:spPr>
        <p:txBody>
          <a:bodyPr>
            <a:normAutofit/>
          </a:bodyPr>
          <a:lstStyle/>
          <a:p>
            <a:r>
              <a:rPr lang="lt-LT" sz="2800" b="0"/>
              <a:t>Skaidrės </a:t>
            </a:r>
            <a:br>
              <a:rPr lang="lt-LT" sz="2800" b="0"/>
            </a:br>
            <a:r>
              <a:rPr lang="lt-LT" sz="2800" b="0"/>
              <a:t>pavadinimas</a:t>
            </a:r>
          </a:p>
        </p:txBody>
      </p:sp>
    </p:spTree>
    <p:extLst>
      <p:ext uri="{BB962C8B-B14F-4D97-AF65-F5344CB8AC3E}">
        <p14:creationId xmlns:p14="http://schemas.microsoft.com/office/powerpoint/2010/main" val="11821217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153891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C9DA92-0D67-4F48-8688-3F92B3A718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5441" y="-6266675"/>
            <a:ext cx="27434847" cy="19391350"/>
          </a:xfrm>
          <a:prstGeom prst="rect">
            <a:avLst/>
          </a:prstGeom>
        </p:spPr>
      </p:pic>
    </p:spTree>
    <p:extLst>
      <p:ext uri="{BB962C8B-B14F-4D97-AF65-F5344CB8AC3E}">
        <p14:creationId xmlns:p14="http://schemas.microsoft.com/office/powerpoint/2010/main" val="28367681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903870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Quote slide 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3079750" y="3429000"/>
            <a:ext cx="6032500" cy="2308994"/>
          </a:xfrm>
        </p:spPr>
        <p:txBody>
          <a:bodyPr anchor="ctr">
            <a:normAutofit/>
          </a:bodyPr>
          <a:lstStyle>
            <a:lvl1pPr marL="0" indent="0" algn="ctr">
              <a:buNone/>
              <a:defRPr sz="2800" b="1" i="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err="1"/>
              <a:t>Etiam</a:t>
            </a:r>
            <a:r>
              <a:rPr lang="en-US"/>
              <a:t> </a:t>
            </a:r>
            <a:r>
              <a:rPr lang="en-US" err="1"/>
              <a:t>eget</a:t>
            </a:r>
            <a:r>
              <a:rPr lang="en-US"/>
              <a:t> </a:t>
            </a:r>
            <a:r>
              <a:rPr lang="en-US" err="1"/>
              <a:t>dapibus</a:t>
            </a:r>
            <a:r>
              <a:rPr lang="en-US"/>
              <a:t> </a:t>
            </a:r>
            <a:r>
              <a:rPr lang="en-US" err="1"/>
              <a:t>tellus</a:t>
            </a:r>
            <a:r>
              <a:rPr lang="en-US"/>
              <a:t>, sed </a:t>
            </a:r>
            <a:r>
              <a:rPr lang="en-US" err="1"/>
              <a:t>finibus</a:t>
            </a:r>
            <a:r>
              <a:rPr lang="en-US"/>
              <a:t> </a:t>
            </a:r>
            <a:r>
              <a:rPr lang="en-US" err="1"/>
              <a:t>quam</a:t>
            </a:r>
            <a:r>
              <a:rPr lang="en-US"/>
              <a:t>.“</a:t>
            </a:r>
          </a:p>
        </p:txBody>
      </p:sp>
      <p:pic>
        <p:nvPicPr>
          <p:cNvPr id="3" name="Graphic 2">
            <a:extLst>
              <a:ext uri="{FF2B5EF4-FFF2-40B4-BE49-F238E27FC236}">
                <a16:creationId xmlns:a16="http://schemas.microsoft.com/office/drawing/2014/main" id="{4ED1B287-639A-3F40-AA78-91374CBA21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1725" y="99265"/>
            <a:ext cx="4908550" cy="3469435"/>
          </a:xfrm>
          <a:prstGeom prst="rect">
            <a:avLst/>
          </a:prstGeom>
        </p:spPr>
      </p:pic>
    </p:spTree>
    <p:extLst>
      <p:ext uri="{BB962C8B-B14F-4D97-AF65-F5344CB8AC3E}">
        <p14:creationId xmlns:p14="http://schemas.microsoft.com/office/powerpoint/2010/main" val="704902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amp;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69900" y="381001"/>
            <a:ext cx="4761857" cy="3733800"/>
          </a:xfrm>
          <a:noFill/>
          <a:ln>
            <a:noFill/>
          </a:ln>
        </p:spPr>
        <p:txBody>
          <a:bodyPr anchor="b">
            <a:noAutofit/>
          </a:bodyPr>
          <a:lstStyle>
            <a:lvl1pPr marL="0" indent="0">
              <a:lnSpc>
                <a:spcPct val="110000"/>
              </a:lnSpc>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sp>
        <p:nvSpPr>
          <p:cNvPr id="11" name="Subtitle 2">
            <a:extLst>
              <a:ext uri="{FF2B5EF4-FFF2-40B4-BE49-F238E27FC236}">
                <a16:creationId xmlns:a16="http://schemas.microsoft.com/office/drawing/2014/main" id="{8E444BC8-9F9D-A148-9E4C-BBCC716A7D4E}"/>
              </a:ext>
            </a:extLst>
          </p:cNvPr>
          <p:cNvSpPr>
            <a:spLocks noGrp="1"/>
          </p:cNvSpPr>
          <p:nvPr>
            <p:ph type="subTitle" idx="1" hasCustomPrompt="1"/>
          </p:nvPr>
        </p:nvSpPr>
        <p:spPr>
          <a:xfrm>
            <a:off x="469902" y="4261631"/>
            <a:ext cx="4761856" cy="1655762"/>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Citatos</a:t>
            </a:r>
            <a:r>
              <a:rPr lang="en-US" dirty="0"/>
              <a:t> </a:t>
            </a:r>
            <a:r>
              <a:rPr lang="en-US" dirty="0" err="1"/>
              <a:t>autorė</a:t>
            </a:r>
            <a:endParaRPr lang="en-US" dirty="0"/>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36244379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and photo v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93049" y="1504709"/>
            <a:ext cx="4761857" cy="5110224"/>
          </a:xfrm>
          <a:noFill/>
          <a:ln>
            <a:noFill/>
          </a:ln>
        </p:spPr>
        <p:txBody>
          <a:bodyPr anchor="t">
            <a:noAutofit/>
          </a:bodyPr>
          <a:lstStyle>
            <a:lvl1pPr marL="457200" indent="-457200" algn="l">
              <a:lnSpc>
                <a:spcPct val="100000"/>
              </a:lnSpc>
              <a:buClr>
                <a:schemeClr val="tx1"/>
              </a:buClr>
              <a:buSzPct val="1200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Nunc mi </a:t>
            </a:r>
            <a:r>
              <a:rPr lang="en-US" dirty="0" err="1"/>
              <a:t>metus</a:t>
            </a:r>
            <a:r>
              <a:rPr lang="en-US" dirty="0"/>
              <a:t>, </a:t>
            </a:r>
            <a:r>
              <a:rPr lang="en-US" dirty="0" err="1"/>
              <a:t>rhoncus</a:t>
            </a:r>
            <a:r>
              <a:rPr lang="en-US" dirty="0"/>
              <a:t> ac </a:t>
            </a:r>
            <a:r>
              <a:rPr lang="en-US" dirty="0" err="1"/>
              <a:t>egestas</a:t>
            </a:r>
            <a:r>
              <a:rPr lang="en-US" dirty="0"/>
              <a:t> </a:t>
            </a:r>
            <a:r>
              <a:rPr lang="en-US" dirty="0" err="1"/>
              <a:t>nec</a:t>
            </a:r>
            <a:r>
              <a:rPr lang="en-US" dirty="0"/>
              <a:t>, </a:t>
            </a:r>
            <a:r>
              <a:rPr lang="en-US" dirty="0" err="1"/>
              <a:t>rutrum</a:t>
            </a:r>
            <a:r>
              <a:rPr lang="en-US" dirty="0"/>
              <a:t> </a:t>
            </a:r>
            <a:r>
              <a:rPr lang="en-US" dirty="0" err="1"/>
              <a:t>ut</a:t>
            </a:r>
            <a:r>
              <a:rPr lang="en-US" dirty="0"/>
              <a:t> </a:t>
            </a:r>
            <a:r>
              <a:rPr lang="en-US" dirty="0" err="1"/>
              <a:t>neque</a:t>
            </a:r>
            <a:r>
              <a:rPr lang="en-US" dirty="0"/>
              <a:t>. Nam </a:t>
            </a:r>
            <a:r>
              <a:rPr lang="en-US" dirty="0" err="1"/>
              <a:t>elementum</a:t>
            </a:r>
            <a:r>
              <a:rPr lang="en-US" dirty="0"/>
              <a:t> </a:t>
            </a:r>
            <a:r>
              <a:rPr lang="en-US" dirty="0" err="1"/>
              <a:t>hendrerit</a:t>
            </a:r>
            <a:r>
              <a:rPr lang="en-US" dirty="0"/>
              <a:t> </a:t>
            </a:r>
            <a:r>
              <a:rPr lang="en-US" dirty="0" err="1"/>
              <a:t>enim</a:t>
            </a:r>
            <a:r>
              <a:rPr lang="en-US" dirty="0"/>
              <a:t>, </a:t>
            </a:r>
            <a:r>
              <a:rPr lang="en-US" dirty="0" err="1"/>
              <a:t>quis</a:t>
            </a:r>
            <a:r>
              <a:rPr lang="en-US" dirty="0"/>
              <a:t> </a:t>
            </a:r>
            <a:r>
              <a:rPr lang="en-US" dirty="0" err="1"/>
              <a:t>consequat</a:t>
            </a:r>
            <a:r>
              <a:rPr lang="en-US" dirty="0"/>
              <a:t> </a:t>
            </a:r>
            <a:r>
              <a:rPr lang="en-US" dirty="0" err="1"/>
              <a:t>nunc</a:t>
            </a:r>
            <a:r>
              <a:rPr lang="en-US" dirty="0"/>
              <a:t> </a:t>
            </a:r>
            <a:r>
              <a:rPr lang="en-US" dirty="0" err="1"/>
              <a:t>accumsan</a:t>
            </a:r>
            <a:r>
              <a:rPr lang="en-US" dirty="0"/>
              <a:t> </a:t>
            </a:r>
            <a:r>
              <a:rPr lang="en-US" dirty="0" err="1"/>
              <a:t>ornare</a:t>
            </a:r>
            <a:r>
              <a:rPr lang="en-US" dirty="0"/>
              <a:t>. </a:t>
            </a:r>
          </a:p>
          <a:p>
            <a:pPr lvl="0"/>
            <a:r>
              <a:rPr lang="en-US" dirty="0" err="1"/>
              <a:t>Aliquam</a:t>
            </a:r>
            <a:r>
              <a:rPr lang="en-US" dirty="0"/>
              <a:t> </a:t>
            </a:r>
            <a:r>
              <a:rPr lang="en-US" dirty="0" err="1"/>
              <a:t>ut</a:t>
            </a:r>
            <a:r>
              <a:rPr lang="en-US" dirty="0"/>
              <a:t> </a:t>
            </a:r>
            <a:r>
              <a:rPr lang="en-US" dirty="0" err="1"/>
              <a:t>interdum</a:t>
            </a:r>
            <a:r>
              <a:rPr lang="en-US" dirty="0"/>
              <a:t> ipsum, a </a:t>
            </a:r>
            <a:r>
              <a:rPr lang="en-US" dirty="0" err="1"/>
              <a:t>lobortis</a:t>
            </a:r>
            <a:r>
              <a:rPr lang="en-US" dirty="0"/>
              <a:t> </a:t>
            </a:r>
            <a:r>
              <a:rPr lang="en-US" dirty="0" err="1"/>
              <a:t>turpis</a:t>
            </a:r>
            <a:r>
              <a:rPr lang="en-US" dirty="0"/>
              <a:t>. </a:t>
            </a:r>
            <a:r>
              <a:rPr lang="en-US" dirty="0" err="1"/>
              <a:t>Phasellus</a:t>
            </a:r>
            <a:r>
              <a:rPr lang="en-US" dirty="0"/>
              <a:t> </a:t>
            </a:r>
            <a:r>
              <a:rPr lang="en-US" dirty="0" err="1"/>
              <a:t>viverra</a:t>
            </a:r>
            <a:r>
              <a:rPr lang="en-US" dirty="0"/>
              <a:t>, ligula non </a:t>
            </a:r>
            <a:r>
              <a:rPr lang="en-US" dirty="0" err="1"/>
              <a:t>viverra</a:t>
            </a:r>
            <a:r>
              <a:rPr lang="en-US" dirty="0"/>
              <a:t> </a:t>
            </a:r>
            <a:r>
              <a:rPr lang="en-US" dirty="0" err="1"/>
              <a:t>volutpat</a:t>
            </a:r>
            <a:r>
              <a:rPr lang="en-US" dirty="0"/>
              <a:t>, </a:t>
            </a:r>
            <a:r>
              <a:rPr lang="en-US" dirty="0" err="1"/>
              <a:t>risus</a:t>
            </a:r>
            <a:r>
              <a:rPr lang="en-US" dirty="0"/>
              <a:t> </a:t>
            </a:r>
            <a:r>
              <a:rPr lang="en-US" dirty="0" err="1"/>
              <a:t>metus</a:t>
            </a:r>
            <a:r>
              <a:rPr lang="en-US" dirty="0"/>
              <a:t> </a:t>
            </a:r>
            <a:r>
              <a:rPr lang="en-US" dirty="0" err="1"/>
              <a:t>porttitor</a:t>
            </a:r>
            <a:r>
              <a:rPr lang="en-US" dirty="0"/>
              <a:t> </a:t>
            </a:r>
            <a:r>
              <a:rPr lang="en-US" dirty="0" err="1"/>
              <a:t>justo</a:t>
            </a:r>
            <a:r>
              <a:rPr lang="en-US" dirty="0"/>
              <a:t>, </a:t>
            </a:r>
            <a:r>
              <a:rPr lang="en-US" dirty="0" err="1"/>
              <a:t>eu</a:t>
            </a:r>
            <a:r>
              <a:rPr lang="en-US" dirty="0"/>
              <a:t> </a:t>
            </a:r>
            <a:r>
              <a:rPr lang="en-US" dirty="0" err="1"/>
              <a:t>dignissim</a:t>
            </a:r>
            <a:r>
              <a:rPr lang="en-US" dirty="0"/>
              <a:t> dolor </a:t>
            </a:r>
            <a:r>
              <a:rPr lang="en-US" dirty="0" err="1"/>
              <a:t>nisl</a:t>
            </a:r>
            <a:r>
              <a:rPr lang="en-US" dirty="0"/>
              <a:t> </a:t>
            </a:r>
            <a:r>
              <a:rPr lang="en-US" dirty="0" err="1"/>
              <a:t>quis</a:t>
            </a:r>
            <a:r>
              <a:rPr lang="en-US" dirty="0"/>
              <a:t> ipsum. </a:t>
            </a:r>
            <a:r>
              <a:rPr lang="en-US" dirty="0" err="1"/>
              <a:t>Fusce</a:t>
            </a:r>
            <a:r>
              <a:rPr lang="en-US" dirty="0"/>
              <a:t> </a:t>
            </a:r>
            <a:r>
              <a:rPr lang="en-US" dirty="0" err="1"/>
              <a:t>odio</a:t>
            </a:r>
            <a:r>
              <a:rPr lang="en-US" dirty="0"/>
              <a:t> </a:t>
            </a:r>
            <a:r>
              <a:rPr lang="en-US" dirty="0" err="1"/>
              <a:t>augue</a:t>
            </a:r>
            <a:r>
              <a:rPr lang="en-US" dirty="0"/>
              <a:t>, </a:t>
            </a:r>
            <a:r>
              <a:rPr lang="en-US" dirty="0" err="1"/>
              <a:t>iaculis</a:t>
            </a:r>
            <a:r>
              <a:rPr lang="en-US" dirty="0"/>
              <a:t> </a:t>
            </a:r>
            <a:r>
              <a:rPr lang="en-US" dirty="0" err="1"/>
              <a:t>ut</a:t>
            </a:r>
            <a:r>
              <a:rPr lang="en-US" dirty="0"/>
              <a:t> </a:t>
            </a:r>
            <a:r>
              <a:rPr lang="en-US" dirty="0" err="1"/>
              <a:t>ultrices</a:t>
            </a:r>
            <a:r>
              <a:rPr lang="en-US" dirty="0"/>
              <a:t> </a:t>
            </a:r>
            <a:r>
              <a:rPr lang="en-US" dirty="0" err="1"/>
              <a:t>ut</a:t>
            </a:r>
            <a:r>
              <a:rPr lang="en-US" dirty="0"/>
              <a:t>, </a:t>
            </a:r>
            <a:r>
              <a:rPr lang="en-US" dirty="0" err="1"/>
              <a:t>scelerisque</a:t>
            </a:r>
            <a:r>
              <a:rPr lang="en-US" dirty="0"/>
              <a:t> non dolor. </a:t>
            </a:r>
          </a:p>
          <a:p>
            <a:pPr lvl="0"/>
            <a:r>
              <a:rPr lang="en-US" dirty="0"/>
              <a:t>Integer ipsum dolor, </a:t>
            </a:r>
            <a:r>
              <a:rPr lang="en-US" dirty="0" err="1"/>
              <a:t>rhoncus</a:t>
            </a:r>
            <a:r>
              <a:rPr lang="en-US" dirty="0"/>
              <a:t> et pharetra </a:t>
            </a:r>
            <a:r>
              <a:rPr lang="en-US" dirty="0" err="1"/>
              <a:t>nec</a:t>
            </a:r>
            <a:r>
              <a:rPr lang="en-US" dirty="0"/>
              <a:t>, </a:t>
            </a:r>
            <a:r>
              <a:rPr lang="en-US" dirty="0" err="1"/>
              <a:t>dapibus</a:t>
            </a:r>
            <a:r>
              <a:rPr lang="en-US" dirty="0"/>
              <a:t> </a:t>
            </a:r>
            <a:r>
              <a:rPr lang="en-US" dirty="0" err="1"/>
              <a:t>eget</a:t>
            </a:r>
            <a:r>
              <a:rPr lang="en-US" dirty="0"/>
              <a:t> mi. </a:t>
            </a:r>
          </a:p>
          <a:p>
            <a:pPr lvl="0"/>
            <a:r>
              <a:rPr lang="en-US" dirty="0" err="1"/>
              <a:t>Donec</a:t>
            </a:r>
            <a:r>
              <a:rPr lang="en-US" dirty="0"/>
              <a:t> </a:t>
            </a:r>
            <a:r>
              <a:rPr lang="en-US" dirty="0" err="1"/>
              <a:t>auctor</a:t>
            </a:r>
            <a:r>
              <a:rPr lang="en-US" dirty="0"/>
              <a:t> </a:t>
            </a:r>
            <a:r>
              <a:rPr lang="en-US" dirty="0" err="1"/>
              <a:t>metus</a:t>
            </a:r>
            <a:r>
              <a:rPr lang="en-US" dirty="0"/>
              <a:t> mi, </a:t>
            </a:r>
            <a:r>
              <a:rPr lang="en-US" dirty="0" err="1"/>
              <a:t>sed</a:t>
            </a:r>
            <a:r>
              <a:rPr lang="en-US" dirty="0"/>
              <a:t> </a:t>
            </a:r>
            <a:r>
              <a:rPr lang="en-US" dirty="0" err="1"/>
              <a:t>euismod</a:t>
            </a:r>
            <a:r>
              <a:rPr lang="en-US" dirty="0"/>
              <a:t> </a:t>
            </a:r>
            <a:r>
              <a:rPr lang="en-US" dirty="0" err="1"/>
              <a:t>sem</a:t>
            </a:r>
            <a:r>
              <a:rPr lang="en-US" dirty="0"/>
              <a:t> </a:t>
            </a:r>
            <a:r>
              <a:rPr lang="en-US" dirty="0" err="1"/>
              <a:t>hendrerit</a:t>
            </a:r>
            <a:r>
              <a:rPr lang="en-US" dirty="0"/>
              <a:t> id.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
        <p:nvSpPr>
          <p:cNvPr id="7" name="Title 1">
            <a:extLst>
              <a:ext uri="{FF2B5EF4-FFF2-40B4-BE49-F238E27FC236}">
                <a16:creationId xmlns:a16="http://schemas.microsoft.com/office/drawing/2014/main" id="{B4E7CA2B-614F-9E4E-BD25-EAD83E4410CC}"/>
              </a:ext>
            </a:extLst>
          </p:cNvPr>
          <p:cNvSpPr>
            <a:spLocks noGrp="1"/>
          </p:cNvSpPr>
          <p:nvPr>
            <p:ph type="title"/>
          </p:nvPr>
        </p:nvSpPr>
        <p:spPr>
          <a:xfrm>
            <a:off x="493049" y="234932"/>
            <a:ext cx="5392185"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59029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C53E1-9979-4D80-870A-7E2524D3A156}" type="datetimeFigureOut">
              <a:rPr lang="lt-LT" smtClean="0"/>
              <a:t>2023-10-19</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2334740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g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9097702" y="3508513"/>
            <a:ext cx="2500132" cy="2927010"/>
          </a:xfrm>
          <a:noFill/>
          <a:ln>
            <a:noFill/>
          </a:ln>
        </p:spPr>
        <p:txBody>
          <a:bodyPr anchor="b">
            <a:normAutofit/>
          </a:bodyPr>
          <a:lstStyle>
            <a:lvl1pPr marL="0" indent="0">
              <a:lnSpc>
                <a:spcPct val="120000"/>
              </a:lnSpc>
              <a:buNone/>
              <a:defRPr sz="1600" b="0" i="0">
                <a:solidFill>
                  <a:schemeClr val="tx1"/>
                </a:solidFill>
                <a:latin typeface="Arial" panose="020B0604020202020204" pitchFamily="34" charset="0"/>
                <a:cs typeface="Arial" panose="020B0604020202020204" pitchFamily="34" charset="0"/>
              </a:defRPr>
            </a:lvl1pPr>
          </a:lstStyle>
          <a:p>
            <a:pPr lvl="0"/>
            <a:r>
              <a:rPr lang="en-US" dirty="0" err="1"/>
              <a:t>Praesent</a:t>
            </a:r>
            <a:r>
              <a:rPr lang="en-US" dirty="0"/>
              <a:t> at </a:t>
            </a:r>
            <a:r>
              <a:rPr lang="en-US" dirty="0" err="1"/>
              <a:t>elementum</a:t>
            </a:r>
            <a:r>
              <a:rPr lang="en-US" dirty="0"/>
              <a:t> nisi, </a:t>
            </a:r>
            <a:r>
              <a:rPr lang="en-US" dirty="0" err="1"/>
              <a:t>nec</a:t>
            </a:r>
            <a:r>
              <a:rPr lang="en-US" dirty="0"/>
              <a:t> </a:t>
            </a:r>
            <a:r>
              <a:rPr lang="en-US" dirty="0" err="1"/>
              <a:t>egestas</a:t>
            </a:r>
            <a:r>
              <a:rPr lang="en-US" dirty="0"/>
              <a:t> est. Vestibulum </a:t>
            </a:r>
            <a:r>
              <a:rPr lang="en-US" dirty="0" err="1"/>
              <a:t>vel</a:t>
            </a:r>
            <a:r>
              <a:rPr lang="en-US" dirty="0"/>
              <a:t> </a:t>
            </a:r>
            <a:r>
              <a:rPr lang="en-US" dirty="0" err="1"/>
              <a:t>laoreet</a:t>
            </a:r>
            <a:r>
              <a:rPr lang="en-US" dirty="0"/>
              <a:t> </a:t>
            </a:r>
            <a:r>
              <a:rPr lang="en-US" dirty="0" err="1"/>
              <a:t>lacus</a:t>
            </a:r>
            <a:r>
              <a:rPr lang="en-US" dirty="0"/>
              <a:t>, sit </a:t>
            </a:r>
            <a:r>
              <a:rPr lang="en-US" dirty="0" err="1"/>
              <a:t>amet</a:t>
            </a:r>
            <a:r>
              <a:rPr lang="en-US" dirty="0"/>
              <a:t> </a:t>
            </a:r>
            <a:r>
              <a:rPr lang="en-US" dirty="0" err="1"/>
              <a:t>tempor</a:t>
            </a:r>
            <a:r>
              <a:rPr lang="en-US" dirty="0"/>
              <a:t> </a:t>
            </a:r>
            <a:r>
              <a:rPr lang="en-US" dirty="0" err="1"/>
              <a:t>risus</a:t>
            </a:r>
            <a:r>
              <a:rPr lang="en-US" dirty="0"/>
              <a:t>.</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1" y="0"/>
            <a:ext cx="8646288"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2346048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CA2897-A387-B940-B9AB-6856134B09BE}"/>
              </a:ext>
            </a:extLst>
          </p:cNvPr>
          <p:cNvSpPr/>
          <p:nvPr userDrawn="1"/>
        </p:nvSpPr>
        <p:spPr>
          <a:xfrm>
            <a:off x="-1" y="0"/>
            <a:ext cx="60855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Rectangle 6">
            <a:extLst>
              <a:ext uri="{FF2B5EF4-FFF2-40B4-BE49-F238E27FC236}">
                <a16:creationId xmlns:a16="http://schemas.microsoft.com/office/drawing/2014/main" id="{AA5EED2B-ECB3-974D-8479-F9026A4B9A43}"/>
              </a:ext>
            </a:extLst>
          </p:cNvPr>
          <p:cNvSpPr/>
          <p:nvPr userDrawn="1"/>
        </p:nvSpPr>
        <p:spPr>
          <a:xfrm>
            <a:off x="6019800" y="0"/>
            <a:ext cx="61826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B8CAC8C4-8995-9448-BF7F-500057B99AD9}"/>
              </a:ext>
            </a:extLst>
          </p:cNvPr>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vl5pPr>
              <a:defRPr/>
            </a:lvl5pPr>
          </a:lstStyle>
          <a:p>
            <a:pPr lvl="0"/>
            <a:r>
              <a:rPr lang="en-US" err="1"/>
              <a:t>Tekstas</a:t>
            </a:r>
            <a:endParaRPr lang="en-US"/>
          </a:p>
          <a:p>
            <a:pPr lvl="1"/>
            <a:r>
              <a:rPr lang="en-US" err="1"/>
              <a:t>Tekstas</a:t>
            </a:r>
            <a:r>
              <a:rPr lang="en-US"/>
              <a:t> 2</a:t>
            </a:r>
          </a:p>
          <a:p>
            <a:pPr lvl="2"/>
            <a:r>
              <a:rPr lang="en-US" err="1"/>
              <a:t>Tekstas</a:t>
            </a:r>
            <a:r>
              <a:rPr lang="en-US"/>
              <a:t> 3</a:t>
            </a:r>
          </a:p>
          <a:p>
            <a:pPr lvl="3"/>
            <a:r>
              <a:rPr lang="en-US" err="1"/>
              <a:t>Tekstas</a:t>
            </a:r>
            <a:r>
              <a:rPr lang="en-US"/>
              <a:t> 4</a:t>
            </a:r>
          </a:p>
          <a:p>
            <a:pPr lvl="4"/>
            <a:r>
              <a:rPr lang="en-US" err="1"/>
              <a:t>Tekstas</a:t>
            </a:r>
            <a:r>
              <a:rPr lang="en-US"/>
              <a:t> 5</a:t>
            </a:r>
          </a:p>
        </p:txBody>
      </p:sp>
      <p:sp>
        <p:nvSpPr>
          <p:cNvPr id="4" name="Content Placeholder 3">
            <a:extLst>
              <a:ext uri="{FF2B5EF4-FFF2-40B4-BE49-F238E27FC236}">
                <a16:creationId xmlns:a16="http://schemas.microsoft.com/office/drawing/2014/main" id="{AB748991-F949-4A48-98EA-2800A3EEB695}"/>
              </a:ext>
            </a:extLst>
          </p:cNvPr>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vl5pPr>
              <a:defRPr/>
            </a:lvl5pPr>
          </a:lstStyle>
          <a:p>
            <a:pPr lvl="0"/>
            <a:r>
              <a:rPr lang="en-US" err="1"/>
              <a:t>Tekstas</a:t>
            </a:r>
            <a:endParaRPr lang="en-US"/>
          </a:p>
          <a:p>
            <a:pPr lvl="1"/>
            <a:r>
              <a:rPr lang="en-US" err="1"/>
              <a:t>Tekstas</a:t>
            </a:r>
            <a:r>
              <a:rPr lang="en-US"/>
              <a:t> 2</a:t>
            </a:r>
          </a:p>
          <a:p>
            <a:pPr lvl="2"/>
            <a:r>
              <a:rPr lang="en-US" err="1"/>
              <a:t>Tekstas</a:t>
            </a:r>
            <a:r>
              <a:rPr lang="en-US"/>
              <a:t> 3</a:t>
            </a:r>
          </a:p>
          <a:p>
            <a:pPr lvl="3"/>
            <a:r>
              <a:rPr lang="en-US" err="1"/>
              <a:t>Tekstas</a:t>
            </a:r>
            <a:r>
              <a:rPr lang="en-US"/>
              <a:t> 4</a:t>
            </a:r>
          </a:p>
          <a:p>
            <a:pPr lvl="4"/>
            <a:r>
              <a:rPr lang="en-US" err="1"/>
              <a:t>Tekstas</a:t>
            </a:r>
            <a:r>
              <a:rPr lang="en-US"/>
              <a:t> 5</a:t>
            </a:r>
          </a:p>
        </p:txBody>
      </p:sp>
      <p:pic>
        <p:nvPicPr>
          <p:cNvPr id="9" name="Graphic 8">
            <a:extLst>
              <a:ext uri="{FF2B5EF4-FFF2-40B4-BE49-F238E27FC236}">
                <a16:creationId xmlns:a16="http://schemas.microsoft.com/office/drawing/2014/main" id="{54D59782-CE81-9943-A84E-8202F55DF31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D9BEF620-81E0-9B48-B61C-572A63C0DBBA}"/>
              </a:ext>
            </a:extLst>
          </p:cNvPr>
          <p:cNvSpPr>
            <a:spLocks noGrp="1"/>
          </p:cNvSpPr>
          <p:nvPr>
            <p:ph type="title"/>
          </p:nvPr>
        </p:nvSpPr>
        <p:spPr>
          <a:xfrm>
            <a:off x="838200" y="234932"/>
            <a:ext cx="5047034" cy="1325563"/>
          </a:xfrm>
          <a:prstGeom prst="rect">
            <a:avLst/>
          </a:prstGeom>
        </p:spPr>
        <p:txBody>
          <a:bodyPr>
            <a:normAutofit/>
          </a:bodyPr>
          <a:lstStyle/>
          <a:p>
            <a:r>
              <a:rPr lang="lt-LT" sz="2800" b="0"/>
              <a:t>Skaidrės </a:t>
            </a:r>
            <a:br>
              <a:rPr lang="lt-LT" sz="2800" b="0"/>
            </a:br>
            <a:r>
              <a:rPr lang="lt-LT" sz="2800" b="0"/>
              <a:t>pavadinimas</a:t>
            </a:r>
          </a:p>
        </p:txBody>
      </p:sp>
    </p:spTree>
    <p:extLst>
      <p:ext uri="{BB962C8B-B14F-4D97-AF65-F5344CB8AC3E}">
        <p14:creationId xmlns:p14="http://schemas.microsoft.com/office/powerpoint/2010/main" val="41149683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s with headings">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7F9A2D-1D32-F247-942B-2197A5C61E12}"/>
              </a:ext>
            </a:extLst>
          </p:cNvPr>
          <p:cNvSpPr>
            <a:spLocks noGrp="1"/>
          </p:cNvSpPr>
          <p:nvPr>
            <p:ph type="body" idx="1" hasCustomPrompt="1"/>
          </p:nvPr>
        </p:nvSpPr>
        <p:spPr>
          <a:xfrm>
            <a:off x="839788" y="1710565"/>
            <a:ext cx="5157787" cy="7448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endParaRPr lang="en-US"/>
          </a:p>
        </p:txBody>
      </p:sp>
      <p:sp>
        <p:nvSpPr>
          <p:cNvPr id="4" name="Content Placeholder 3">
            <a:extLst>
              <a:ext uri="{FF2B5EF4-FFF2-40B4-BE49-F238E27FC236}">
                <a16:creationId xmlns:a16="http://schemas.microsoft.com/office/drawing/2014/main" id="{B9645D43-1E27-814E-9FA8-0B158CD0BF93}"/>
              </a:ext>
            </a:extLst>
          </p:cNvPr>
          <p:cNvSpPr>
            <a:spLocks noGrp="1"/>
          </p:cNvSpPr>
          <p:nvPr>
            <p:ph sz="half" idx="2" hasCustomPrompt="1"/>
          </p:nvPr>
        </p:nvSpPr>
        <p:spPr>
          <a:xfrm>
            <a:off x="839788" y="253489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err="1"/>
              <a:t>Tekstas</a:t>
            </a:r>
            <a:endParaRPr lang="en-US"/>
          </a:p>
          <a:p>
            <a:pPr lvl="1"/>
            <a:r>
              <a:rPr lang="en-US" err="1"/>
              <a:t>Tekstas</a:t>
            </a:r>
            <a:r>
              <a:rPr lang="en-US"/>
              <a:t> 2</a:t>
            </a:r>
          </a:p>
          <a:p>
            <a:pPr lvl="2"/>
            <a:r>
              <a:rPr lang="en-US" err="1"/>
              <a:t>Tekstas</a:t>
            </a:r>
            <a:r>
              <a:rPr lang="en-US"/>
              <a:t> 3</a:t>
            </a:r>
          </a:p>
          <a:p>
            <a:pPr lvl="3"/>
            <a:r>
              <a:rPr lang="en-US" err="1"/>
              <a:t>Tekstas</a:t>
            </a:r>
            <a:r>
              <a:rPr lang="en-US"/>
              <a:t> 4</a:t>
            </a:r>
          </a:p>
          <a:p>
            <a:pPr lvl="4"/>
            <a:r>
              <a:rPr lang="en-US" err="1"/>
              <a:t>Tekstas</a:t>
            </a:r>
            <a:r>
              <a:rPr lang="en-US"/>
              <a:t> 5</a:t>
            </a:r>
          </a:p>
        </p:txBody>
      </p:sp>
      <p:sp>
        <p:nvSpPr>
          <p:cNvPr id="5" name="Text Placeholder 4">
            <a:extLst>
              <a:ext uri="{FF2B5EF4-FFF2-40B4-BE49-F238E27FC236}">
                <a16:creationId xmlns:a16="http://schemas.microsoft.com/office/drawing/2014/main" id="{241286D6-ADB4-BE48-9C55-4E43E24673C9}"/>
              </a:ext>
            </a:extLst>
          </p:cNvPr>
          <p:cNvSpPr>
            <a:spLocks noGrp="1"/>
          </p:cNvSpPr>
          <p:nvPr>
            <p:ph type="body" sz="quarter" idx="3" hasCustomPrompt="1"/>
          </p:nvPr>
        </p:nvSpPr>
        <p:spPr>
          <a:xfrm>
            <a:off x="6172200" y="1710565"/>
            <a:ext cx="5183188" cy="7547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endParaRPr lang="en-US"/>
          </a:p>
        </p:txBody>
      </p:sp>
      <p:sp>
        <p:nvSpPr>
          <p:cNvPr id="10" name="Content Placeholder 3">
            <a:extLst>
              <a:ext uri="{FF2B5EF4-FFF2-40B4-BE49-F238E27FC236}">
                <a16:creationId xmlns:a16="http://schemas.microsoft.com/office/drawing/2014/main" id="{55D2A41F-39B8-8A47-9A5F-98DDF159D320}"/>
              </a:ext>
            </a:extLst>
          </p:cNvPr>
          <p:cNvSpPr>
            <a:spLocks noGrp="1"/>
          </p:cNvSpPr>
          <p:nvPr>
            <p:ph sz="half" idx="13" hasCustomPrompt="1"/>
          </p:nvPr>
        </p:nvSpPr>
        <p:spPr>
          <a:xfrm>
            <a:off x="6177101" y="254483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err="1"/>
              <a:t>Tekstas</a:t>
            </a:r>
            <a:endParaRPr lang="en-US"/>
          </a:p>
          <a:p>
            <a:pPr lvl="1"/>
            <a:r>
              <a:rPr lang="en-US" err="1"/>
              <a:t>Tekstas</a:t>
            </a:r>
            <a:r>
              <a:rPr lang="en-US"/>
              <a:t> 2</a:t>
            </a:r>
          </a:p>
          <a:p>
            <a:pPr lvl="2"/>
            <a:r>
              <a:rPr lang="en-US" err="1"/>
              <a:t>Tekstas</a:t>
            </a:r>
            <a:r>
              <a:rPr lang="en-US"/>
              <a:t> 3</a:t>
            </a:r>
          </a:p>
          <a:p>
            <a:pPr lvl="3"/>
            <a:r>
              <a:rPr lang="en-US" err="1"/>
              <a:t>Tekstas</a:t>
            </a:r>
            <a:r>
              <a:rPr lang="en-US"/>
              <a:t> 4</a:t>
            </a:r>
          </a:p>
          <a:p>
            <a:pPr lvl="4"/>
            <a:r>
              <a:rPr lang="en-US" err="1"/>
              <a:t>Tekstas</a:t>
            </a:r>
            <a:r>
              <a:rPr lang="en-US"/>
              <a:t> 5</a:t>
            </a:r>
          </a:p>
        </p:txBody>
      </p:sp>
      <p:pic>
        <p:nvPicPr>
          <p:cNvPr id="8" name="Graphic 7">
            <a:extLst>
              <a:ext uri="{FF2B5EF4-FFF2-40B4-BE49-F238E27FC236}">
                <a16:creationId xmlns:a16="http://schemas.microsoft.com/office/drawing/2014/main" id="{506FA27B-2F53-CD4E-95F9-007D01F42B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9" name="Title 1">
            <a:extLst>
              <a:ext uri="{FF2B5EF4-FFF2-40B4-BE49-F238E27FC236}">
                <a16:creationId xmlns:a16="http://schemas.microsoft.com/office/drawing/2014/main" id="{EDBC1720-D8FC-F54B-AEEF-54991B64F414}"/>
              </a:ext>
            </a:extLst>
          </p:cNvPr>
          <p:cNvSpPr>
            <a:spLocks noGrp="1"/>
          </p:cNvSpPr>
          <p:nvPr>
            <p:ph type="title"/>
          </p:nvPr>
        </p:nvSpPr>
        <p:spPr>
          <a:xfrm>
            <a:off x="838200" y="234932"/>
            <a:ext cx="5047034" cy="1325563"/>
          </a:xfrm>
          <a:prstGeom prst="rect">
            <a:avLst/>
          </a:prstGeom>
        </p:spPr>
        <p:txBody>
          <a:bodyPr>
            <a:normAutofit/>
          </a:bodyPr>
          <a:lstStyle/>
          <a:p>
            <a:r>
              <a:rPr lang="lt-LT" sz="2800" b="0"/>
              <a:t>Skaidrės </a:t>
            </a:r>
            <a:br>
              <a:rPr lang="lt-LT" sz="2800" b="0"/>
            </a:br>
            <a:r>
              <a:rPr lang="lt-LT" sz="2800" b="0"/>
              <a:t>pavadinimas</a:t>
            </a:r>
          </a:p>
        </p:txBody>
      </p:sp>
    </p:spTree>
    <p:extLst>
      <p:ext uri="{BB962C8B-B14F-4D97-AF65-F5344CB8AC3E}">
        <p14:creationId xmlns:p14="http://schemas.microsoft.com/office/powerpoint/2010/main" val="3884181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Explanatory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842965" y="22987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err="1"/>
              <a:t>Tekstas</a:t>
            </a:r>
            <a:endParaRPr lang="en-US"/>
          </a:p>
          <a:p>
            <a:pPr lvl="1"/>
            <a:r>
              <a:rPr lang="en-US" err="1"/>
              <a:t>Tekstas</a:t>
            </a:r>
            <a:r>
              <a:rPr lang="en-US"/>
              <a:t> 2</a:t>
            </a:r>
          </a:p>
          <a:p>
            <a:pPr lvl="2"/>
            <a:r>
              <a:rPr lang="en-US" err="1"/>
              <a:t>Tekstas</a:t>
            </a:r>
            <a:r>
              <a:rPr lang="en-US"/>
              <a:t> 3</a:t>
            </a:r>
          </a:p>
          <a:p>
            <a:pPr lvl="3"/>
            <a:r>
              <a:rPr lang="en-US" err="1"/>
              <a:t>Tekstas</a:t>
            </a:r>
            <a:r>
              <a:rPr lang="en-US"/>
              <a:t> 4</a:t>
            </a:r>
          </a:p>
          <a:p>
            <a:pPr lvl="4"/>
            <a:r>
              <a:rPr lang="en-US" err="1"/>
              <a:t>Tekstas</a:t>
            </a:r>
            <a:r>
              <a:rPr lang="en-US"/>
              <a:t> 5</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5" name="Title 1">
            <a:extLst>
              <a:ext uri="{FF2B5EF4-FFF2-40B4-BE49-F238E27FC236}">
                <a16:creationId xmlns:a16="http://schemas.microsoft.com/office/drawing/2014/main" id="{DD5E17D0-F283-F340-90BE-54841A8418FE}"/>
              </a:ext>
            </a:extLst>
          </p:cNvPr>
          <p:cNvSpPr>
            <a:spLocks noGrp="1"/>
          </p:cNvSpPr>
          <p:nvPr>
            <p:ph type="title"/>
          </p:nvPr>
        </p:nvSpPr>
        <p:spPr>
          <a:xfrm>
            <a:off x="838200" y="234932"/>
            <a:ext cx="5047034" cy="1325563"/>
          </a:xfrm>
          <a:prstGeom prst="rect">
            <a:avLst/>
          </a:prstGeom>
        </p:spPr>
        <p:txBody>
          <a:bodyPr>
            <a:normAutofit/>
          </a:bodyPr>
          <a:lstStyle/>
          <a:p>
            <a:r>
              <a:rPr lang="lt-LT" sz="2800" b="0"/>
              <a:t>Skaidrės </a:t>
            </a:r>
            <a:br>
              <a:rPr lang="lt-LT" sz="2800" b="0"/>
            </a:br>
            <a:r>
              <a:rPr lang="lt-LT" sz="2800" b="0"/>
              <a:t>pavadinimas</a:t>
            </a:r>
          </a:p>
        </p:txBody>
      </p:sp>
    </p:spTree>
    <p:extLst>
      <p:ext uri="{BB962C8B-B14F-4D97-AF65-F5344CB8AC3E}">
        <p14:creationId xmlns:p14="http://schemas.microsoft.com/office/powerpoint/2010/main" val="713408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xplanatory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3F13E1-A03C-E04A-BE57-B4FDF78A629F}"/>
              </a:ext>
            </a:extLst>
          </p:cNvPr>
          <p:cNvSpPr/>
          <p:nvPr userDrawn="1"/>
        </p:nvSpPr>
        <p:spPr>
          <a:xfrm>
            <a:off x="-1" y="0"/>
            <a:ext cx="52650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5943600" y="20574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err="1"/>
              <a:t>Tekstas</a:t>
            </a:r>
            <a:endParaRPr lang="en-US"/>
          </a:p>
          <a:p>
            <a:pPr lvl="1"/>
            <a:r>
              <a:rPr lang="en-US" err="1"/>
              <a:t>Tekstas</a:t>
            </a:r>
            <a:r>
              <a:rPr lang="en-US"/>
              <a:t> 2</a:t>
            </a:r>
          </a:p>
          <a:p>
            <a:pPr lvl="2"/>
            <a:r>
              <a:rPr lang="en-US" err="1"/>
              <a:t>Tekstas</a:t>
            </a:r>
            <a:r>
              <a:rPr lang="en-US"/>
              <a:t> 3</a:t>
            </a:r>
          </a:p>
          <a:p>
            <a:pPr lvl="3"/>
            <a:r>
              <a:rPr lang="en-US" err="1"/>
              <a:t>Tekstas</a:t>
            </a:r>
            <a:r>
              <a:rPr lang="en-US"/>
              <a:t> 4</a:t>
            </a:r>
          </a:p>
          <a:p>
            <a:pPr lvl="4"/>
            <a:r>
              <a:rPr lang="en-US" err="1"/>
              <a:t>Tekstas</a:t>
            </a:r>
            <a:r>
              <a:rPr lang="en-US"/>
              <a:t> 5</a:t>
            </a:r>
          </a:p>
        </p:txBody>
      </p:sp>
      <p:sp>
        <p:nvSpPr>
          <p:cNvPr id="4" name="Text Placeholder 3">
            <a:extLst>
              <a:ext uri="{FF2B5EF4-FFF2-40B4-BE49-F238E27FC236}">
                <a16:creationId xmlns:a16="http://schemas.microsoft.com/office/drawing/2014/main" id="{B412A4C5-94E8-4C4D-87E6-BED5B220A8DA}"/>
              </a:ext>
            </a:extLst>
          </p:cNvPr>
          <p:cNvSpPr>
            <a:spLocks noGrp="1"/>
          </p:cNvSpPr>
          <p:nvPr>
            <p:ph type="body" sz="half" idx="2" hasCustomPrompt="1"/>
          </p:nvPr>
        </p:nvSpPr>
        <p:spPr>
          <a:xfrm>
            <a:off x="839788" y="2057400"/>
            <a:ext cx="3932237" cy="3811588"/>
          </a:xfrm>
        </p:spPr>
        <p:txBody>
          <a:bodyPr>
            <a:normAutofit/>
          </a:bodyPr>
          <a:lstStyle>
            <a:lvl1pPr marL="0" indent="0">
              <a:lnSpc>
                <a:spcPct val="120000"/>
              </a:lnSpc>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err="1"/>
              <a:t>Etiam</a:t>
            </a:r>
            <a:r>
              <a:rPr lang="en-US"/>
              <a:t> </a:t>
            </a:r>
            <a:r>
              <a:rPr lang="en-US" err="1"/>
              <a:t>efficitur</a:t>
            </a:r>
            <a:r>
              <a:rPr lang="en-US"/>
              <a:t> </a:t>
            </a:r>
            <a:r>
              <a:rPr lang="en-US" err="1"/>
              <a:t>quam</a:t>
            </a:r>
            <a:r>
              <a:rPr lang="en-US"/>
              <a:t> </a:t>
            </a:r>
            <a:r>
              <a:rPr lang="en-US" err="1"/>
              <a:t>tellus</a:t>
            </a:r>
            <a:r>
              <a:rPr lang="en-US"/>
              <a:t>, </a:t>
            </a:r>
            <a:r>
              <a:rPr lang="en-US" err="1"/>
              <a:t>vel</a:t>
            </a:r>
            <a:r>
              <a:rPr lang="en-US"/>
              <a:t> dictum </a:t>
            </a:r>
            <a:r>
              <a:rPr lang="en-US" err="1"/>
              <a:t>neque</a:t>
            </a:r>
            <a:r>
              <a:rPr lang="en-US"/>
              <a:t> gravida cursus. </a:t>
            </a:r>
            <a:r>
              <a:rPr lang="en-US" err="1"/>
              <a:t>Pellentesque</a:t>
            </a:r>
            <a:r>
              <a:rPr lang="en-US"/>
              <a:t> </a:t>
            </a:r>
            <a:r>
              <a:rPr lang="en-US" err="1"/>
              <a:t>mollis</a:t>
            </a:r>
            <a:r>
              <a:rPr lang="en-US"/>
              <a:t> </a:t>
            </a:r>
            <a:r>
              <a:rPr lang="en-US" err="1"/>
              <a:t>odio</a:t>
            </a:r>
            <a:r>
              <a:rPr lang="en-US"/>
              <a:t> in </a:t>
            </a:r>
            <a:r>
              <a:rPr lang="en-US" err="1"/>
              <a:t>laoreet</a:t>
            </a:r>
            <a:r>
              <a:rPr lang="en-US"/>
              <a:t> pulvinar.</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6283323F-E414-4741-BC72-E27F5EFC6392}"/>
              </a:ext>
            </a:extLst>
          </p:cNvPr>
          <p:cNvSpPr>
            <a:spLocks noGrp="1"/>
          </p:cNvSpPr>
          <p:nvPr>
            <p:ph type="title"/>
          </p:nvPr>
        </p:nvSpPr>
        <p:spPr>
          <a:xfrm>
            <a:off x="838200" y="234932"/>
            <a:ext cx="5047034" cy="1325563"/>
          </a:xfrm>
          <a:prstGeom prst="rect">
            <a:avLst/>
          </a:prstGeom>
        </p:spPr>
        <p:txBody>
          <a:bodyPr>
            <a:normAutofit/>
          </a:bodyPr>
          <a:lstStyle/>
          <a:p>
            <a:r>
              <a:rPr lang="lt-LT" sz="2800" b="0"/>
              <a:t>Skaidrės </a:t>
            </a:r>
            <a:br>
              <a:rPr lang="lt-LT" sz="2800" b="0"/>
            </a:br>
            <a:r>
              <a:rPr lang="lt-LT" sz="2800" b="0"/>
              <a:t>pavadinimas</a:t>
            </a:r>
          </a:p>
        </p:txBody>
      </p:sp>
    </p:spTree>
    <p:extLst>
      <p:ext uri="{BB962C8B-B14F-4D97-AF65-F5344CB8AC3E}">
        <p14:creationId xmlns:p14="http://schemas.microsoft.com/office/powerpoint/2010/main" val="17521660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v1">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C7B57A-177E-774A-9590-A54FF93D07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4630" y="-6076339"/>
            <a:ext cx="25789636" cy="18228492"/>
          </a:xfrm>
          <a:prstGeom prst="rect">
            <a:avLst/>
          </a:prstGeom>
        </p:spPr>
      </p:pic>
    </p:spTree>
    <p:extLst>
      <p:ext uri="{BB962C8B-B14F-4D97-AF65-F5344CB8AC3E}">
        <p14:creationId xmlns:p14="http://schemas.microsoft.com/office/powerpoint/2010/main" val="4033853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nal slide v2">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7D7E27-BA20-BB4D-9550-A1574C37D2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6976" y="1809749"/>
            <a:ext cx="4581824" cy="3238500"/>
          </a:xfrm>
          <a:prstGeom prst="rect">
            <a:avLst/>
          </a:prstGeom>
        </p:spPr>
      </p:pic>
    </p:spTree>
    <p:extLst>
      <p:ext uri="{BB962C8B-B14F-4D97-AF65-F5344CB8AC3E}">
        <p14:creationId xmlns:p14="http://schemas.microsoft.com/office/powerpoint/2010/main" val="130059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53E1-9979-4D80-870A-7E2524D3A156}" type="datetimeFigureOut">
              <a:rPr lang="lt-LT" smtClean="0"/>
              <a:t>2023-10-19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61232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53E1-9979-4D80-870A-7E2524D3A156}" type="datetimeFigureOut">
              <a:rPr lang="lt-LT" smtClean="0"/>
              <a:t>2023-10-19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3C44DCF-0692-48DE-B214-BF4E3C3F178A}" type="slidenum">
              <a:rPr lang="lt-LT" smtClean="0"/>
              <a:t>‹#›</a:t>
            </a:fld>
            <a:endParaRPr lang="lt-LT"/>
          </a:p>
        </p:txBody>
      </p:sp>
    </p:spTree>
    <p:extLst>
      <p:ext uri="{BB962C8B-B14F-4D97-AF65-F5344CB8AC3E}">
        <p14:creationId xmlns:p14="http://schemas.microsoft.com/office/powerpoint/2010/main" val="182119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C53E1-9979-4D80-870A-7E2524D3A156}" type="datetimeFigureOut">
              <a:rPr lang="lt-LT" smtClean="0"/>
              <a:t>2023-10-19</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44DCF-0692-48DE-B214-BF4E3C3F178A}" type="slidenum">
              <a:rPr lang="lt-LT" smtClean="0"/>
              <a:t>‹#›</a:t>
            </a:fld>
            <a:endParaRPr lang="lt-LT"/>
          </a:p>
        </p:txBody>
      </p:sp>
    </p:spTree>
    <p:extLst>
      <p:ext uri="{BB962C8B-B14F-4D97-AF65-F5344CB8AC3E}">
        <p14:creationId xmlns:p14="http://schemas.microsoft.com/office/powerpoint/2010/main" val="23487415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FB177-6509-284D-9BAF-6E0C192D9472}"/>
              </a:ext>
            </a:extLst>
          </p:cNvPr>
          <p:cNvSpPr>
            <a:spLocks noGrp="1"/>
          </p:cNvSpPr>
          <p:nvPr>
            <p:ph type="title"/>
          </p:nvPr>
        </p:nvSpPr>
        <p:spPr>
          <a:xfrm>
            <a:off x="838199" y="175083"/>
            <a:ext cx="8067261"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1BD4C80-0E84-8B46-8558-F4B9290EFD16}"/>
              </a:ext>
            </a:extLst>
          </p:cNvPr>
          <p:cNvSpPr>
            <a:spLocks noGrp="1"/>
          </p:cNvSpPr>
          <p:nvPr>
            <p:ph type="body" idx="1"/>
          </p:nvPr>
        </p:nvSpPr>
        <p:spPr>
          <a:xfrm>
            <a:off x="838199" y="1971303"/>
            <a:ext cx="8067261" cy="4205659"/>
          </a:xfrm>
          <a:prstGeom prst="rect">
            <a:avLst/>
          </a:prstGeom>
        </p:spPr>
        <p:txBody>
          <a:bodyPr vert="horz" lIns="91440" tIns="45720" rIns="91440" bIns="45720" rtlCol="0">
            <a:normAutofit/>
          </a:bodyPr>
          <a:lstStyle/>
          <a:p>
            <a:pPr lvl="0"/>
            <a:r>
              <a:rPr lang="en-US" dirty="0"/>
              <a:t>Body text</a:t>
            </a:r>
          </a:p>
          <a:p>
            <a:pPr lvl="1"/>
            <a:r>
              <a:rPr lang="en-US" dirty="0"/>
              <a:t>Body text 2</a:t>
            </a:r>
          </a:p>
          <a:p>
            <a:pPr lvl="2"/>
            <a:r>
              <a:rPr lang="en-US" dirty="0"/>
              <a:t>Body text 3</a:t>
            </a:r>
          </a:p>
          <a:p>
            <a:pPr lvl="3"/>
            <a:r>
              <a:rPr lang="en-US" dirty="0"/>
              <a:t>Body text 4</a:t>
            </a:r>
          </a:p>
          <a:p>
            <a:pPr lvl="4"/>
            <a:r>
              <a:rPr lang="en-US" dirty="0"/>
              <a:t>Body text 5</a:t>
            </a:r>
          </a:p>
        </p:txBody>
      </p:sp>
    </p:spTree>
    <p:extLst>
      <p:ext uri="{BB962C8B-B14F-4D97-AF65-F5344CB8AC3E}">
        <p14:creationId xmlns:p14="http://schemas.microsoft.com/office/powerpoint/2010/main" val="188735112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FB177-6509-284D-9BAF-6E0C192D9472}"/>
              </a:ext>
            </a:extLst>
          </p:cNvPr>
          <p:cNvSpPr>
            <a:spLocks noGrp="1"/>
          </p:cNvSpPr>
          <p:nvPr>
            <p:ph type="title"/>
          </p:nvPr>
        </p:nvSpPr>
        <p:spPr>
          <a:xfrm>
            <a:off x="838199" y="175083"/>
            <a:ext cx="8067261"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1BD4C80-0E84-8B46-8558-F4B9290EFD16}"/>
              </a:ext>
            </a:extLst>
          </p:cNvPr>
          <p:cNvSpPr>
            <a:spLocks noGrp="1"/>
          </p:cNvSpPr>
          <p:nvPr>
            <p:ph type="body" idx="1"/>
          </p:nvPr>
        </p:nvSpPr>
        <p:spPr>
          <a:xfrm>
            <a:off x="838199" y="1971303"/>
            <a:ext cx="8067261" cy="4205659"/>
          </a:xfrm>
          <a:prstGeom prst="rect">
            <a:avLst/>
          </a:prstGeom>
        </p:spPr>
        <p:txBody>
          <a:bodyPr vert="horz" lIns="91440" tIns="45720" rIns="91440" bIns="45720" rtlCol="0">
            <a:normAutofit/>
          </a:bodyPr>
          <a:lstStyle/>
          <a:p>
            <a:pPr lvl="0"/>
            <a:r>
              <a:rPr lang="en-US" dirty="0"/>
              <a:t>Body text</a:t>
            </a:r>
          </a:p>
          <a:p>
            <a:pPr lvl="1"/>
            <a:r>
              <a:rPr lang="en-US" dirty="0"/>
              <a:t>Body text 2</a:t>
            </a:r>
          </a:p>
          <a:p>
            <a:pPr lvl="2"/>
            <a:r>
              <a:rPr lang="en-US" dirty="0"/>
              <a:t>Body text 3</a:t>
            </a:r>
          </a:p>
          <a:p>
            <a:pPr lvl="3"/>
            <a:r>
              <a:rPr lang="en-US" dirty="0"/>
              <a:t>Body text 4</a:t>
            </a:r>
          </a:p>
          <a:p>
            <a:pPr lvl="4"/>
            <a:r>
              <a:rPr lang="en-US" dirty="0"/>
              <a:t>Body text 5</a:t>
            </a:r>
          </a:p>
        </p:txBody>
      </p:sp>
    </p:spTree>
    <p:extLst>
      <p:ext uri="{BB962C8B-B14F-4D97-AF65-F5344CB8AC3E}">
        <p14:creationId xmlns:p14="http://schemas.microsoft.com/office/powerpoint/2010/main" val="22236546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FB177-6509-284D-9BAF-6E0C192D9472}"/>
              </a:ext>
            </a:extLst>
          </p:cNvPr>
          <p:cNvSpPr>
            <a:spLocks noGrp="1"/>
          </p:cNvSpPr>
          <p:nvPr>
            <p:ph type="title"/>
          </p:nvPr>
        </p:nvSpPr>
        <p:spPr>
          <a:xfrm>
            <a:off x="838199" y="175083"/>
            <a:ext cx="8067261"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1BD4C80-0E84-8B46-8558-F4B9290EFD16}"/>
              </a:ext>
            </a:extLst>
          </p:cNvPr>
          <p:cNvSpPr>
            <a:spLocks noGrp="1"/>
          </p:cNvSpPr>
          <p:nvPr>
            <p:ph type="body" idx="1"/>
          </p:nvPr>
        </p:nvSpPr>
        <p:spPr>
          <a:xfrm>
            <a:off x="838199" y="1971303"/>
            <a:ext cx="8067261" cy="4205659"/>
          </a:xfrm>
          <a:prstGeom prst="rect">
            <a:avLst/>
          </a:prstGeom>
        </p:spPr>
        <p:txBody>
          <a:bodyPr vert="horz" lIns="91440" tIns="45720" rIns="91440" bIns="45720" rtlCol="0">
            <a:normAutofit/>
          </a:bodyPr>
          <a:lstStyle/>
          <a:p>
            <a:pPr lvl="0"/>
            <a:r>
              <a:rPr lang="en-US" dirty="0"/>
              <a:t>Body text</a:t>
            </a:r>
          </a:p>
          <a:p>
            <a:pPr lvl="1"/>
            <a:r>
              <a:rPr lang="en-US" dirty="0"/>
              <a:t>Body text 2</a:t>
            </a:r>
          </a:p>
          <a:p>
            <a:pPr lvl="2"/>
            <a:r>
              <a:rPr lang="en-US" dirty="0"/>
              <a:t>Body text 3</a:t>
            </a:r>
          </a:p>
          <a:p>
            <a:pPr lvl="3"/>
            <a:r>
              <a:rPr lang="en-US" dirty="0"/>
              <a:t>Body text 4</a:t>
            </a:r>
          </a:p>
          <a:p>
            <a:pPr lvl="4"/>
            <a:r>
              <a:rPr lang="en-US" dirty="0"/>
              <a:t>Body text 5</a:t>
            </a:r>
          </a:p>
        </p:txBody>
      </p:sp>
    </p:spTree>
    <p:extLst>
      <p:ext uri="{BB962C8B-B14F-4D97-AF65-F5344CB8AC3E}">
        <p14:creationId xmlns:p14="http://schemas.microsoft.com/office/powerpoint/2010/main" val="296224561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3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1726-7AA5-2642-BA85-DD4DCDBFAA78}"/>
              </a:ext>
            </a:extLst>
          </p:cNvPr>
          <p:cNvSpPr>
            <a:spLocks noGrp="1"/>
          </p:cNvSpPr>
          <p:nvPr>
            <p:ph type="ctrTitle"/>
          </p:nvPr>
        </p:nvSpPr>
        <p:spPr>
          <a:xfrm>
            <a:off x="549193" y="2081719"/>
            <a:ext cx="9190860" cy="2495362"/>
          </a:xfrm>
        </p:spPr>
        <p:txBody>
          <a:bodyPr>
            <a:normAutofit/>
          </a:bodyPr>
          <a:lstStyle/>
          <a:p>
            <a:r>
              <a:rPr lang="lt-LT" sz="4800" dirty="0"/>
              <a:t>20</a:t>
            </a:r>
            <a:r>
              <a:rPr lang="en-US" sz="4800" dirty="0"/>
              <a:t>24</a:t>
            </a:r>
            <a:r>
              <a:rPr lang="lt-LT" sz="4800" dirty="0"/>
              <a:t> METŲ VALSTYBĖS</a:t>
            </a:r>
            <a:r>
              <a:rPr lang="en-US" sz="4800" dirty="0"/>
              <a:t> </a:t>
            </a:r>
            <a:r>
              <a:rPr lang="lt-LT" sz="4800" dirty="0"/>
              <a:t>BIUDŽETO ŠVIETIMUI, MOKSLUI IR SPORTUI PROJEKTAS</a:t>
            </a:r>
            <a:endParaRPr lang="en-LT" sz="4800" dirty="0"/>
          </a:p>
        </p:txBody>
      </p:sp>
      <p:sp>
        <p:nvSpPr>
          <p:cNvPr id="4" name="TextBox 3">
            <a:extLst>
              <a:ext uri="{FF2B5EF4-FFF2-40B4-BE49-F238E27FC236}">
                <a16:creationId xmlns:a16="http://schemas.microsoft.com/office/drawing/2014/main" id="{DFF26F29-09B5-4242-84A4-5BB479410178}"/>
              </a:ext>
            </a:extLst>
          </p:cNvPr>
          <p:cNvSpPr txBox="1"/>
          <p:nvPr/>
        </p:nvSpPr>
        <p:spPr>
          <a:xfrm>
            <a:off x="549193" y="4776281"/>
            <a:ext cx="4970834" cy="369332"/>
          </a:xfrm>
          <a:prstGeom prst="rect">
            <a:avLst/>
          </a:prstGeom>
          <a:noFill/>
        </p:spPr>
        <p:txBody>
          <a:bodyPr wrap="square" rtlCol="0">
            <a:spAutoFit/>
          </a:bodyPr>
          <a:lstStyle/>
          <a:p>
            <a:r>
              <a:rPr lang="en-US" dirty="0"/>
              <a:t>LRS </a:t>
            </a:r>
            <a:r>
              <a:rPr lang="lt-LT" dirty="0"/>
              <a:t>ŠMK </a:t>
            </a:r>
            <a:r>
              <a:rPr lang="en-US" dirty="0"/>
              <a:t>2023-10-18</a:t>
            </a:r>
            <a:endParaRPr lang="en-LT" dirty="0"/>
          </a:p>
        </p:txBody>
      </p:sp>
    </p:spTree>
    <p:extLst>
      <p:ext uri="{BB962C8B-B14F-4D97-AF65-F5344CB8AC3E}">
        <p14:creationId xmlns:p14="http://schemas.microsoft.com/office/powerpoint/2010/main" val="396609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0" y="-1"/>
            <a:ext cx="5496128" cy="6858001"/>
          </a:xfrm>
          <a:prstGeom prst="rect">
            <a:avLst/>
          </a:prstGeom>
          <a:solidFill>
            <a:srgbClr val="A2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srgbClr val="DDDEEB"/>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3A977E6-CA54-8744-8F0D-FF04B5D8D3A3}"/>
              </a:ext>
            </a:extLst>
          </p:cNvPr>
          <p:cNvSpPr txBox="1"/>
          <p:nvPr/>
        </p:nvSpPr>
        <p:spPr>
          <a:xfrm>
            <a:off x="294284" y="1220702"/>
            <a:ext cx="4907559" cy="3170099"/>
          </a:xfrm>
          <a:prstGeom prst="rect">
            <a:avLst/>
          </a:prstGeom>
          <a:noFill/>
        </p:spPr>
        <p:txBody>
          <a:bodyPr wrap="square" rtlCol="0" anchor="t">
            <a:spAutoFit/>
          </a:bodyPr>
          <a:lstStyle/>
          <a:p>
            <a:pPr>
              <a:spcAft>
                <a:spcPts val="1200"/>
              </a:spcAft>
              <a:defRPr/>
            </a:pPr>
            <a:r>
              <a:rPr lang="lt-LT" sz="2800" b="1" dirty="0">
                <a:solidFill>
                  <a:srgbClr val="000000"/>
                </a:solidFill>
                <a:latin typeface="Calibri Light" panose="020F0302020204030204" pitchFamily="34" charset="0"/>
                <a:cs typeface="Calibri Light" panose="020F0302020204030204" pitchFamily="34" charset="0"/>
              </a:rPr>
              <a:t>365 mln. Eur </a:t>
            </a:r>
            <a:r>
              <a:rPr lang="en-US" sz="2800" b="1" dirty="0" err="1">
                <a:solidFill>
                  <a:srgbClr val="000000"/>
                </a:solidFill>
                <a:latin typeface="Calibri Light" panose="020F0302020204030204" pitchFamily="34" charset="0"/>
                <a:cs typeface="Calibri Light" panose="020F0302020204030204" pitchFamily="34" charset="0"/>
              </a:rPr>
              <a:t>pokytis</a:t>
            </a:r>
            <a:r>
              <a:rPr lang="lt-LT" sz="2800" b="1" dirty="0">
                <a:solidFill>
                  <a:srgbClr val="000000"/>
                </a:solidFill>
                <a:latin typeface="Calibri Light" panose="020F0302020204030204" pitchFamily="34" charset="0"/>
                <a:cs typeface="Calibri Light" panose="020F0302020204030204" pitchFamily="34" charset="0"/>
              </a:rPr>
              <a:t> pagal finansavimo šaltinius pasiskirstys taip:</a:t>
            </a:r>
          </a:p>
          <a:p>
            <a:pPr marL="342900" indent="-342900">
              <a:spcAft>
                <a:spcPts val="600"/>
              </a:spcAft>
              <a:buFont typeface="Arial" panose="020B0604020202020204" pitchFamily="34" charset="0"/>
              <a:buChar char="•"/>
              <a:defRPr/>
            </a:pPr>
            <a:r>
              <a:rPr lang="lt-LT" sz="2400" b="1" dirty="0">
                <a:latin typeface="Calibri Light" panose="020F0302020204030204" pitchFamily="34" charset="0"/>
                <a:cs typeface="Calibri Light" panose="020F0302020204030204" pitchFamily="34" charset="0"/>
              </a:rPr>
              <a:t>+412,5 (</a:t>
            </a:r>
            <a:r>
              <a:rPr lang="en-US" sz="2400" b="1" dirty="0">
                <a:latin typeface="Calibri Light" panose="020F0302020204030204" pitchFamily="34" charset="0"/>
                <a:cs typeface="Calibri Light" panose="020F0302020204030204" pitchFamily="34" charset="0"/>
              </a:rPr>
              <a:t>+</a:t>
            </a:r>
            <a:r>
              <a:rPr lang="lt-LT" sz="2400" b="1" dirty="0">
                <a:latin typeface="Calibri Light" panose="020F0302020204030204" pitchFamily="34" charset="0"/>
                <a:cs typeface="Calibri Light" panose="020F0302020204030204" pitchFamily="34" charset="0"/>
              </a:rPr>
              <a:t>18,3 proc.)</a:t>
            </a:r>
            <a:r>
              <a:rPr lang="lt-LT" sz="2400" dirty="0">
                <a:latin typeface="Calibri Light" panose="020F0302020204030204" pitchFamily="34" charset="0"/>
                <a:cs typeface="Calibri Light" panose="020F0302020204030204" pitchFamily="34" charset="0"/>
              </a:rPr>
              <a:t> – VB</a:t>
            </a:r>
          </a:p>
          <a:p>
            <a:pPr marL="342900" indent="-342900">
              <a:spcAft>
                <a:spcPts val="600"/>
              </a:spcAft>
              <a:buFont typeface="Arial" panose="020B0604020202020204" pitchFamily="34" charset="0"/>
              <a:buChar char="•"/>
              <a:defRPr/>
            </a:pPr>
            <a:r>
              <a:rPr lang="lt-LT" sz="2400" b="1" dirty="0">
                <a:latin typeface="Calibri Light" panose="020F0302020204030204" pitchFamily="34" charset="0"/>
                <a:cs typeface="Calibri Light" panose="020F0302020204030204" pitchFamily="34" charset="0"/>
              </a:rPr>
              <a:t>-45,7(-17,7 proc.)</a:t>
            </a:r>
            <a:r>
              <a:rPr lang="lt-LT" sz="2400" dirty="0">
                <a:latin typeface="Calibri Light" panose="020F0302020204030204" pitchFamily="34" charset="0"/>
                <a:cs typeface="Calibri Light" panose="020F0302020204030204" pitchFamily="34" charset="0"/>
              </a:rPr>
              <a:t> – ES, RRF ir BF </a:t>
            </a:r>
          </a:p>
          <a:p>
            <a:pPr marL="342900" indent="-342900">
              <a:spcAft>
                <a:spcPts val="600"/>
              </a:spcAft>
              <a:buFont typeface="Arial" panose="020B0604020202020204" pitchFamily="34" charset="0"/>
              <a:buChar char="•"/>
              <a:defRPr/>
            </a:pPr>
            <a:r>
              <a:rPr lang="lt-LT" sz="2400" b="1" dirty="0">
                <a:latin typeface="Calibri Light" panose="020F0302020204030204" pitchFamily="34" charset="0"/>
                <a:cs typeface="Calibri Light" panose="020F0302020204030204" pitchFamily="34" charset="0"/>
              </a:rPr>
              <a:t>-1,7 (</a:t>
            </a:r>
            <a:r>
              <a:rPr lang="en-US" sz="2400" b="1" dirty="0">
                <a:latin typeface="Calibri Light" panose="020F0302020204030204" pitchFamily="34" charset="0"/>
                <a:cs typeface="Calibri Light" panose="020F0302020204030204" pitchFamily="34" charset="0"/>
              </a:rPr>
              <a:t>-</a:t>
            </a:r>
            <a:r>
              <a:rPr lang="lt-LT" sz="2400" b="1" dirty="0">
                <a:latin typeface="Calibri Light" panose="020F0302020204030204" pitchFamily="34" charset="0"/>
                <a:cs typeface="Calibri Light" panose="020F0302020204030204" pitchFamily="34" charset="0"/>
              </a:rPr>
              <a:t>28 proc.)</a:t>
            </a:r>
            <a:r>
              <a:rPr lang="lt-LT" sz="2400" dirty="0">
                <a:latin typeface="Calibri Light" panose="020F0302020204030204" pitchFamily="34" charset="0"/>
                <a:cs typeface="Calibri Light" panose="020F0302020204030204" pitchFamily="34" charset="0"/>
              </a:rPr>
              <a:t> – biudžetinių įstaigų pajamų įmokos</a:t>
            </a:r>
          </a:p>
        </p:txBody>
      </p:sp>
      <p:graphicFrame>
        <p:nvGraphicFramePr>
          <p:cNvPr id="5" name="Chart 4">
            <a:extLst>
              <a:ext uri="{FF2B5EF4-FFF2-40B4-BE49-F238E27FC236}">
                <a16:creationId xmlns:a16="http://schemas.microsoft.com/office/drawing/2014/main" id="{1A7F2207-D393-4CD0-BEC0-442795657A00}"/>
              </a:ext>
            </a:extLst>
          </p:cNvPr>
          <p:cNvGraphicFramePr>
            <a:graphicFrameLocks/>
          </p:cNvGraphicFramePr>
          <p:nvPr>
            <p:extLst>
              <p:ext uri="{D42A27DB-BD31-4B8C-83A1-F6EECF244321}">
                <p14:modId xmlns:p14="http://schemas.microsoft.com/office/powerpoint/2010/main" val="935944575"/>
              </p:ext>
            </p:extLst>
          </p:nvPr>
        </p:nvGraphicFramePr>
        <p:xfrm>
          <a:off x="5626216" y="1220702"/>
          <a:ext cx="6361652" cy="5456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162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65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034909-B660-A047-905F-682AD6F37679}"/>
              </a:ext>
            </a:extLst>
          </p:cNvPr>
          <p:cNvSpPr>
            <a:spLocks noGrp="1"/>
          </p:cNvSpPr>
          <p:nvPr>
            <p:ph type="ctrTitle"/>
          </p:nvPr>
        </p:nvSpPr>
        <p:spPr>
          <a:xfrm>
            <a:off x="421890" y="2212596"/>
            <a:ext cx="8260716" cy="2257097"/>
          </a:xfrm>
        </p:spPr>
        <p:txBody>
          <a:bodyPr>
            <a:normAutofit/>
          </a:bodyPr>
          <a:lstStyle/>
          <a:p>
            <a:r>
              <a:rPr lang="lt-LT" sz="4800">
                <a:latin typeface="Calibri Light" panose="020F0302020204030204" pitchFamily="34" charset="0"/>
                <a:cs typeface="Calibri Light" panose="020F0302020204030204" pitchFamily="34" charset="0"/>
              </a:rPr>
              <a:t>2024 m. finansavimo pokytis sudaro 365 mln. Eur</a:t>
            </a:r>
            <a:br>
              <a:rPr lang="lt-LT" sz="4800">
                <a:latin typeface="Calibri Light" panose="020F0302020204030204" pitchFamily="34" charset="0"/>
                <a:cs typeface="Calibri Light" panose="020F0302020204030204" pitchFamily="34" charset="0"/>
              </a:rPr>
            </a:br>
            <a:r>
              <a:rPr lang="lt-LT" sz="4800">
                <a:latin typeface="Calibri Light" panose="020F0302020204030204" pitchFamily="34" charset="0"/>
                <a:cs typeface="Calibri Light" panose="020F0302020204030204" pitchFamily="34" charset="0"/>
              </a:rPr>
              <a:t>(palyginti su 2023 m.)</a:t>
            </a:r>
          </a:p>
        </p:txBody>
      </p:sp>
    </p:spTree>
    <p:extLst>
      <p:ext uri="{BB962C8B-B14F-4D97-AF65-F5344CB8AC3E}">
        <p14:creationId xmlns:p14="http://schemas.microsoft.com/office/powerpoint/2010/main" val="427250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3C64407-2AE0-4D5D-BFB0-D2C1C521FC98}"/>
              </a:ext>
            </a:extLst>
          </p:cNvPr>
          <p:cNvGraphicFramePr>
            <a:graphicFrameLocks noGrp="1"/>
          </p:cNvGraphicFramePr>
          <p:nvPr>
            <p:extLst>
              <p:ext uri="{D42A27DB-BD31-4B8C-83A1-F6EECF244321}">
                <p14:modId xmlns:p14="http://schemas.microsoft.com/office/powerpoint/2010/main" val="1355227428"/>
              </p:ext>
            </p:extLst>
          </p:nvPr>
        </p:nvGraphicFramePr>
        <p:xfrm>
          <a:off x="251670" y="1166072"/>
          <a:ext cx="11719420" cy="3443375"/>
        </p:xfrm>
        <a:graphic>
          <a:graphicData uri="http://schemas.openxmlformats.org/drawingml/2006/table">
            <a:tbl>
              <a:tblPr/>
              <a:tblGrid>
                <a:gridCol w="10821798">
                  <a:extLst>
                    <a:ext uri="{9D8B030D-6E8A-4147-A177-3AD203B41FA5}">
                      <a16:colId xmlns:a16="http://schemas.microsoft.com/office/drawing/2014/main" val="2728263282"/>
                    </a:ext>
                  </a:extLst>
                </a:gridCol>
                <a:gridCol w="897622">
                  <a:extLst>
                    <a:ext uri="{9D8B030D-6E8A-4147-A177-3AD203B41FA5}">
                      <a16:colId xmlns:a16="http://schemas.microsoft.com/office/drawing/2014/main" val="1888827435"/>
                    </a:ext>
                  </a:extLst>
                </a:gridCol>
              </a:tblGrid>
              <a:tr h="404660">
                <a:tc>
                  <a:txBody>
                    <a:bodyPr/>
                    <a:lstStyle/>
                    <a:p>
                      <a:pPr algn="l"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Darbo apmokėjimo sąlygų gerinimas</a:t>
                      </a:r>
                    </a:p>
                  </a:txBody>
                  <a:tcPr marL="952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r"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352 589  </a:t>
                      </a:r>
                    </a:p>
                  </a:txBody>
                  <a:tcPr marL="0" marR="7200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4238677211"/>
                  </a:ext>
                </a:extLst>
              </a:tr>
              <a:tr h="579448">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Didinti pedagoginių darbuotojų darbo užmokestį (mokytojų, švietimo pagalbos specialistų, vadovų, kitų): nuo </a:t>
                      </a:r>
                      <a:r>
                        <a:rPr lang="lt-LT" sz="1400" b="0" i="0" u="none" strike="noStrike" dirty="0" err="1">
                          <a:solidFill>
                            <a:srgbClr val="000000"/>
                          </a:solidFill>
                          <a:effectLst/>
                          <a:latin typeface="Calibri Light" panose="020F0302020204030204" pitchFamily="34" charset="0"/>
                          <a:cs typeface="Calibri Light" panose="020F0302020204030204" pitchFamily="34" charset="0"/>
                        </a:rPr>
                        <a:t>susio</a:t>
                      </a:r>
                      <a:r>
                        <a:rPr lang="lt-LT" sz="1400" b="0" i="0" u="none" strike="noStrike" dirty="0">
                          <a:solidFill>
                            <a:srgbClr val="000000"/>
                          </a:solidFill>
                          <a:effectLst/>
                          <a:latin typeface="Calibri Light" panose="020F0302020204030204" pitchFamily="34" charset="0"/>
                          <a:cs typeface="Calibri Light" panose="020F0302020204030204" pitchFamily="34" charset="0"/>
                        </a:rPr>
                        <a:t> 1 d. - 10 proc., nuo rugsėjo 1 d. - dar 10 proc. (iš viso - 21 proc.)</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219 200  </a:t>
                      </a:r>
                    </a:p>
                  </a:txBody>
                  <a:tcPr marL="0" marR="7200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30317034"/>
                  </a:ext>
                </a:extLst>
              </a:tr>
              <a:tr h="386299">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Didinti mokslo ir studijų institucijų akademinių ir neakademinių darbuotojų DU: nuo </a:t>
                      </a:r>
                      <a:r>
                        <a:rPr lang="lt-LT" sz="1400" b="0" i="0" u="none" strike="noStrike" dirty="0" err="1">
                          <a:solidFill>
                            <a:srgbClr val="000000"/>
                          </a:solidFill>
                          <a:effectLst/>
                          <a:latin typeface="Calibri Light" panose="020F0302020204030204" pitchFamily="34" charset="0"/>
                          <a:cs typeface="Calibri Light" panose="020F0302020204030204" pitchFamily="34" charset="0"/>
                        </a:rPr>
                        <a:t>susio</a:t>
                      </a:r>
                      <a:r>
                        <a:rPr lang="lt-LT" sz="1400" b="0" i="0" u="none" strike="noStrike" dirty="0">
                          <a:solidFill>
                            <a:srgbClr val="000000"/>
                          </a:solidFill>
                          <a:effectLst/>
                          <a:latin typeface="Calibri Light" panose="020F0302020204030204" pitchFamily="34" charset="0"/>
                          <a:cs typeface="Calibri Light" panose="020F0302020204030204" pitchFamily="34" charset="0"/>
                        </a:rPr>
                        <a:t> 1 d. - 10 proc., nuo rugsėjo 1 d. - dar 18,7 proc. (iš viso - 30,6 proc.)</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84 400  </a:t>
                      </a:r>
                    </a:p>
                  </a:txBody>
                  <a:tcPr marL="0" marR="7200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333173522"/>
                  </a:ext>
                </a:extLst>
              </a:tr>
              <a:tr h="579448">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Apmokėti už pasiruošimą pamokoms pagal atnaujintą turinį ir socialinės-pilietinės veiklos koordinavimą bendrojo ugdymo mokytojams (+ 3 proc. ugdymo plano lėšų, tęsiant tai, kas pradėta nuo 2023-09-01)</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25 575  </a:t>
                      </a:r>
                    </a:p>
                  </a:txBody>
                  <a:tcPr marL="0" marR="7200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670903478"/>
                  </a:ext>
                </a:extLst>
              </a:tr>
              <a:tr h="386299">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Didinti mokytojų, dirbančių pagal ikimokyklinio ir priešmokyklinio ugdymo programas, nekontaktinių valandų skaičių etate (iki 6 val iš 36 val. per savaitę)</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13 848  </a:t>
                      </a:r>
                    </a:p>
                  </a:txBody>
                  <a:tcPr marL="0" marR="7200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377120972"/>
                  </a:ext>
                </a:extLst>
              </a:tr>
              <a:tr h="193150">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Didinti kultūros darbuotojų darbo užmokestį 10 proc.</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3 472  </a:t>
                      </a:r>
                    </a:p>
                  </a:txBody>
                  <a:tcPr marL="0" marR="7200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47809509"/>
                  </a:ext>
                </a:extLst>
              </a:tr>
              <a:tr h="193150">
                <a:tc>
                  <a:txBody>
                    <a:bodyPr/>
                    <a:lstStyle/>
                    <a:p>
                      <a:pPr algn="l" fontAlgn="ctr"/>
                      <a:r>
                        <a:rPr lang="it-IT" sz="1400" b="0" i="0" u="none" strike="noStrike" dirty="0">
                          <a:solidFill>
                            <a:srgbClr val="000000"/>
                          </a:solidFill>
                          <a:effectLst/>
                          <a:latin typeface="Calibri Light" panose="020F0302020204030204" pitchFamily="34" charset="0"/>
                          <a:cs typeface="Calibri Light" panose="020F0302020204030204" pitchFamily="34" charset="0"/>
                        </a:rPr>
                        <a:t>MMA padidinti nuo 840 Eur iki 924 Eur</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4 727  </a:t>
                      </a:r>
                    </a:p>
                  </a:txBody>
                  <a:tcPr marL="0" marR="7200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881262100"/>
                  </a:ext>
                </a:extLst>
              </a:tr>
              <a:tr h="19315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Dėl minimalių koeficientų didinimo biudžetinių įstaigų darbuootojams</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1 268  </a:t>
                      </a:r>
                    </a:p>
                  </a:txBody>
                  <a:tcPr marL="0" marR="7200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798607322"/>
                  </a:ext>
                </a:extLst>
              </a:tr>
              <a:tr h="386299">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Priedams už tarnybos Lietuvos valstybei stažą mokėti ir valstybės tarnybos reformos I etapui</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99  </a:t>
                      </a:r>
                    </a:p>
                  </a:txBody>
                  <a:tcPr marL="0" marR="7200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695182122"/>
                  </a:ext>
                </a:extLst>
              </a:tr>
            </a:tbl>
          </a:graphicData>
        </a:graphic>
      </p:graphicFrame>
    </p:spTree>
    <p:extLst>
      <p:ext uri="{BB962C8B-B14F-4D97-AF65-F5344CB8AC3E}">
        <p14:creationId xmlns:p14="http://schemas.microsoft.com/office/powerpoint/2010/main" val="34121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B72EEF0-39E3-40FB-BE27-09CCFCC80C88}"/>
              </a:ext>
            </a:extLst>
          </p:cNvPr>
          <p:cNvGraphicFramePr>
            <a:graphicFrameLocks noGrp="1"/>
          </p:cNvGraphicFramePr>
          <p:nvPr>
            <p:extLst>
              <p:ext uri="{D42A27DB-BD31-4B8C-83A1-F6EECF244321}">
                <p14:modId xmlns:p14="http://schemas.microsoft.com/office/powerpoint/2010/main" val="1723839932"/>
              </p:ext>
            </p:extLst>
          </p:nvPr>
        </p:nvGraphicFramePr>
        <p:xfrm>
          <a:off x="307596" y="1028071"/>
          <a:ext cx="11576807" cy="5747760"/>
        </p:xfrm>
        <a:graphic>
          <a:graphicData uri="http://schemas.openxmlformats.org/drawingml/2006/table">
            <a:tbl>
              <a:tblPr/>
              <a:tblGrid>
                <a:gridCol w="10743492">
                  <a:extLst>
                    <a:ext uri="{9D8B030D-6E8A-4147-A177-3AD203B41FA5}">
                      <a16:colId xmlns:a16="http://schemas.microsoft.com/office/drawing/2014/main" val="3702358806"/>
                    </a:ext>
                  </a:extLst>
                </a:gridCol>
                <a:gridCol w="833315">
                  <a:extLst>
                    <a:ext uri="{9D8B030D-6E8A-4147-A177-3AD203B41FA5}">
                      <a16:colId xmlns:a16="http://schemas.microsoft.com/office/drawing/2014/main" val="3300528430"/>
                    </a:ext>
                  </a:extLst>
                </a:gridCol>
              </a:tblGrid>
              <a:tr h="181954">
                <a:tc>
                  <a:txBody>
                    <a:bodyPr/>
                    <a:lstStyle/>
                    <a:p>
                      <a:pPr algn="l" fontAlgn="ctr"/>
                      <a:r>
                        <a:rPr lang="pt-BR" sz="1800" b="1" i="0" u="none" strike="noStrike">
                          <a:solidFill>
                            <a:srgbClr val="000000"/>
                          </a:solidFill>
                          <a:effectLst/>
                          <a:latin typeface="Calibri Light" panose="020F0302020204030204" pitchFamily="34" charset="0"/>
                          <a:cs typeface="Calibri Light" panose="020F0302020204030204" pitchFamily="34" charset="0"/>
                        </a:rPr>
                        <a:t>Švietimas (IU, PU, BU) ir profesinis mokymas</a:t>
                      </a:r>
                    </a:p>
                  </a:txBody>
                  <a:tcPr marL="8366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r"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32 </a:t>
                      </a:r>
                      <a:r>
                        <a:rPr lang="en-US" sz="1800" b="1" i="0" u="none" strike="noStrike" dirty="0">
                          <a:solidFill>
                            <a:srgbClr val="000000"/>
                          </a:solidFill>
                          <a:effectLst/>
                          <a:latin typeface="Calibri Light" panose="020F0302020204030204" pitchFamily="34" charset="0"/>
                          <a:cs typeface="Calibri Light" panose="020F0302020204030204" pitchFamily="34" charset="0"/>
                        </a:rPr>
                        <a:t>376</a:t>
                      </a:r>
                      <a:r>
                        <a:rPr lang="lt-LT" sz="1800" b="1" i="0" u="none" strike="noStrike" dirty="0">
                          <a:solidFill>
                            <a:srgbClr val="000000"/>
                          </a:solidFill>
                          <a:effectLst/>
                          <a:latin typeface="Calibri Light" panose="020F0302020204030204" pitchFamily="34" charset="0"/>
                          <a:cs typeface="Calibri Light" panose="020F0302020204030204" pitchFamily="34" charset="0"/>
                        </a:rPr>
                        <a:t>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2308454964"/>
                  </a:ext>
                </a:extLst>
              </a:tr>
              <a:tr h="363908">
                <a:tc>
                  <a:txBody>
                    <a:bodyPr/>
                    <a:lstStyle/>
                    <a:p>
                      <a:pPr algn="l" fontAlgn="ctr"/>
                      <a:r>
                        <a:rPr lang="lt-LT" sz="1600" b="0" i="0" u="none" strike="noStrike" dirty="0">
                          <a:solidFill>
                            <a:srgbClr val="000000"/>
                          </a:solidFill>
                          <a:effectLst/>
                          <a:latin typeface="Calibri Light" panose="020F0302020204030204" pitchFamily="34" charset="0"/>
                          <a:cs typeface="Calibri Light" panose="020F0302020204030204" pitchFamily="34" charset="0"/>
                        </a:rPr>
                        <a:t>Papildomos Gyvenimo įgūdžių pamokos (nuo 2023-09-01 - po 0,5 val. per savaitę 5 ir 7 kl., nuo 2024-09-01 - po 0,5 val. per savaitę 6, 8, 9 ir 10 kl.)</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a:solidFill>
                            <a:srgbClr val="000000"/>
                          </a:solidFill>
                          <a:effectLst/>
                          <a:latin typeface="Calibri Light" panose="020F0302020204030204" pitchFamily="34" charset="0"/>
                          <a:cs typeface="Calibri Light" panose="020F0302020204030204" pitchFamily="34" charset="0"/>
                        </a:rPr>
                        <a:t>8 990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311713176"/>
                  </a:ext>
                </a:extLst>
              </a:tr>
              <a:tr h="545863">
                <a:tc>
                  <a:txBody>
                    <a:bodyPr/>
                    <a:lstStyle/>
                    <a:p>
                      <a:pPr algn="l" fontAlgn="ctr"/>
                      <a:r>
                        <a:rPr lang="lt-LT" sz="1600" b="0" i="0" u="none" strike="noStrike">
                          <a:solidFill>
                            <a:srgbClr val="000000"/>
                          </a:solidFill>
                          <a:effectLst/>
                          <a:latin typeface="Calibri Light" panose="020F0302020204030204" pitchFamily="34" charset="0"/>
                          <a:cs typeface="Calibri Light" panose="020F0302020204030204" pitchFamily="34" charset="0"/>
                        </a:rPr>
                        <a:t>Papildomos Informatikos pamokos (nuo 2023-09-01 - </a:t>
                      </a:r>
                      <a:br>
                        <a:rPr lang="lt-LT" sz="1600" b="0" i="0" u="none" strike="noStrike">
                          <a:solidFill>
                            <a:srgbClr val="000000"/>
                          </a:solidFill>
                          <a:effectLst/>
                          <a:latin typeface="Calibri Light" panose="020F0302020204030204" pitchFamily="34" charset="0"/>
                          <a:cs typeface="Calibri Light" panose="020F0302020204030204" pitchFamily="34" charset="0"/>
                        </a:rPr>
                      </a:br>
                      <a:r>
                        <a:rPr lang="lt-LT" sz="1600" b="0" i="0" u="none" strike="noStrike">
                          <a:solidFill>
                            <a:srgbClr val="000000"/>
                          </a:solidFill>
                          <a:effectLst/>
                          <a:latin typeface="Calibri Light" panose="020F0302020204030204" pitchFamily="34" charset="0"/>
                          <a:cs typeface="Calibri Light" panose="020F0302020204030204" pitchFamily="34" charset="0"/>
                        </a:rPr>
                        <a:t>1 pamoka per sav. 8 kl., nes iki šiol šioje klasėje informatikos nebuvo; buvo 5-7 ir 9-12 klasėse)</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a:solidFill>
                            <a:srgbClr val="000000"/>
                          </a:solidFill>
                          <a:effectLst/>
                          <a:latin typeface="Calibri Light" panose="020F0302020204030204" pitchFamily="34" charset="0"/>
                          <a:cs typeface="Calibri Light" panose="020F0302020204030204" pitchFamily="34" charset="0"/>
                        </a:rPr>
                        <a:t>2 461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119900746"/>
                  </a:ext>
                </a:extLst>
              </a:tr>
              <a:tr h="545863">
                <a:tc>
                  <a:txBody>
                    <a:bodyPr/>
                    <a:lstStyle/>
                    <a:p>
                      <a:pPr algn="l" fontAlgn="ctr"/>
                      <a:r>
                        <a:rPr lang="lt-LT" sz="1600" b="0" i="0" u="none" strike="noStrike">
                          <a:solidFill>
                            <a:srgbClr val="000000"/>
                          </a:solidFill>
                          <a:effectLst/>
                          <a:latin typeface="Calibri Light" panose="020F0302020204030204" pitchFamily="34" charset="0"/>
                          <a:cs typeface="Calibri Light" panose="020F0302020204030204" pitchFamily="34" charset="0"/>
                        </a:rPr>
                        <a:t>Mokymo lėšos vadovėliams ir mokymo priemonėms, įskaitant skaitmenines (1 mokiniui vadovėliams ir mokymo priemonėms skiriama suma didinama 4,5 Eur (nuo 21,9 iki 26,4), o lėšos skaitmeninio ugdymo plėtrai - nuo 10 iki 20 Eur)</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a:solidFill>
                            <a:srgbClr val="000000"/>
                          </a:solidFill>
                          <a:effectLst/>
                          <a:latin typeface="Calibri Light" panose="020F0302020204030204" pitchFamily="34" charset="0"/>
                          <a:cs typeface="Calibri Light" panose="020F0302020204030204" pitchFamily="34" charset="0"/>
                        </a:rPr>
                        <a:t>5 133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21354099"/>
                  </a:ext>
                </a:extLst>
              </a:tr>
              <a:tr h="727817">
                <a:tc>
                  <a:txBody>
                    <a:bodyPr/>
                    <a:lstStyle/>
                    <a:p>
                      <a:pPr algn="l" fontAlgn="ctr"/>
                      <a:r>
                        <a:rPr lang="lt-LT" sz="1600" b="0" i="0" u="none" strike="noStrike" dirty="0">
                          <a:solidFill>
                            <a:srgbClr val="000000"/>
                          </a:solidFill>
                          <a:effectLst/>
                          <a:latin typeface="Calibri Light" panose="020F0302020204030204" pitchFamily="34" charset="0"/>
                          <a:cs typeface="Calibri Light" panose="020F0302020204030204" pitchFamily="34" charset="0"/>
                        </a:rPr>
                        <a:t>Vykdyti tarpinius patikrinimus, kurie yra valstybinio egzamino dalimi, ir brandos egzaminus (2024 m. organizuojama 20 tarpinių pasiekimų patikrinimų III gimnazijos kl., kurie yra VBE dalis; 24 brandos egzaminai IV gimnazijos kl.; bus pasirengta 2025 m. vyksiantiems naujos struktūros VBE)</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dirty="0">
                          <a:solidFill>
                            <a:srgbClr val="000000"/>
                          </a:solidFill>
                          <a:effectLst/>
                          <a:latin typeface="Calibri Light" panose="020F0302020204030204" pitchFamily="34" charset="0"/>
                          <a:cs typeface="Calibri Light" panose="020F0302020204030204" pitchFamily="34" charset="0"/>
                        </a:rPr>
                        <a:t>1 644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693212757"/>
                  </a:ext>
                </a:extLst>
              </a:tr>
              <a:tr h="545863">
                <a:tc>
                  <a:txBody>
                    <a:bodyPr/>
                    <a:lstStyle/>
                    <a:p>
                      <a:pPr algn="l" fontAlgn="ctr"/>
                      <a:r>
                        <a:rPr lang="lt-LT" sz="1600" b="0" i="0" u="none" strike="noStrike">
                          <a:solidFill>
                            <a:srgbClr val="000000"/>
                          </a:solidFill>
                          <a:effectLst/>
                          <a:latin typeface="Calibri Light" panose="020F0302020204030204" pitchFamily="34" charset="0"/>
                          <a:cs typeface="Calibri Light" panose="020F0302020204030204" pitchFamily="34" charset="0"/>
                        </a:rPr>
                        <a:t>Įgyvendinti įtraukųjį švietimą (nuo 2024-01-01 200 papildomų pagalbos mokiniui specialistų pareigybių švietimo įstaigose ir 20 - regioniniuose specialiojo ugdymo centruose)</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a:solidFill>
                            <a:srgbClr val="000000"/>
                          </a:solidFill>
                          <a:effectLst/>
                          <a:latin typeface="Calibri Light" panose="020F0302020204030204" pitchFamily="34" charset="0"/>
                          <a:cs typeface="Calibri Light" panose="020F0302020204030204" pitchFamily="34" charset="0"/>
                        </a:rPr>
                        <a:t>5 627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580764238"/>
                  </a:ext>
                </a:extLst>
              </a:tr>
              <a:tr h="363908">
                <a:tc>
                  <a:txBody>
                    <a:bodyPr/>
                    <a:lstStyle/>
                    <a:p>
                      <a:pPr algn="l" fontAlgn="ctr"/>
                      <a:r>
                        <a:rPr lang="lt-LT" sz="1600" b="0" i="0" u="none" strike="noStrike">
                          <a:solidFill>
                            <a:srgbClr val="000000"/>
                          </a:solidFill>
                          <a:effectLst/>
                          <a:latin typeface="Calibri Light" panose="020F0302020204030204" pitchFamily="34" charset="0"/>
                          <a:cs typeface="Calibri Light" panose="020F0302020204030204" pitchFamily="34" charset="0"/>
                        </a:rPr>
                        <a:t>Pažangos priemonei, pagal kurią kuriamos įtraukiosios klasės (perkelta iš FM rezervinės programos)</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a:solidFill>
                            <a:srgbClr val="000000"/>
                          </a:solidFill>
                          <a:effectLst/>
                          <a:latin typeface="Calibri Light" panose="020F0302020204030204" pitchFamily="34" charset="0"/>
                          <a:cs typeface="Calibri Light" panose="020F0302020204030204" pitchFamily="34" charset="0"/>
                        </a:rPr>
                        <a:t>2 184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337430740"/>
                  </a:ext>
                </a:extLst>
              </a:tr>
              <a:tr h="727817">
                <a:tc>
                  <a:txBody>
                    <a:bodyPr/>
                    <a:lstStyle/>
                    <a:p>
                      <a:pPr algn="l" fontAlgn="ctr"/>
                      <a:r>
                        <a:rPr lang="lt-LT" sz="1600" b="0" i="0" u="none" strike="noStrike">
                          <a:solidFill>
                            <a:srgbClr val="000000"/>
                          </a:solidFill>
                          <a:effectLst/>
                          <a:latin typeface="Calibri Light" panose="020F0302020204030204" pitchFamily="34" charset="0"/>
                          <a:cs typeface="Calibri Light" panose="020F0302020204030204" pitchFamily="34" charset="0"/>
                        </a:rPr>
                        <a:t>Mokinius, turinčius didelių ar labai didelių specialiųjų ugdymosi poreikių, skatinti integruoti į bendrąsias bendrojo ugdymo klases (nuo 2024-09-01 BU finansavimas būtų skaičiuojamas, atsižvelgiant į SUP mokinių skaičių: jį dauginant iš 2 ir taip mažinant maksimalų leistiną mokinių skaičių klasėje)</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a:solidFill>
                            <a:srgbClr val="000000"/>
                          </a:solidFill>
                          <a:effectLst/>
                          <a:latin typeface="Calibri Light" panose="020F0302020204030204" pitchFamily="34" charset="0"/>
                          <a:cs typeface="Calibri Light" panose="020F0302020204030204" pitchFamily="34" charset="0"/>
                        </a:rPr>
                        <a:t>2 108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981184690"/>
                  </a:ext>
                </a:extLst>
              </a:tr>
              <a:tr h="545863">
                <a:tc>
                  <a:txBody>
                    <a:bodyPr/>
                    <a:lstStyle/>
                    <a:p>
                      <a:pPr algn="l" fontAlgn="ctr"/>
                      <a:r>
                        <a:rPr lang="lt-LT" sz="1600" b="0" i="0" u="none" strike="noStrike">
                          <a:solidFill>
                            <a:srgbClr val="000000"/>
                          </a:solidFill>
                          <a:effectLst/>
                          <a:latin typeface="Calibri Light" panose="020F0302020204030204" pitchFamily="34" charset="0"/>
                          <a:cs typeface="Calibri Light" panose="020F0302020204030204" pitchFamily="34" charset="0"/>
                        </a:rPr>
                        <a:t>Profesiniam informavimui ir konsultavimui (tęstinumui ES projekto, pagal kurį planuojama įsteigti 420 karjeros konsultantų pareigybių ir pasiekti karjeros specialistų ir mokinių santykį 1:800)</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a:solidFill>
                            <a:srgbClr val="000000"/>
                          </a:solidFill>
                          <a:effectLst/>
                          <a:latin typeface="Calibri Light" panose="020F0302020204030204" pitchFamily="34" charset="0"/>
                          <a:cs typeface="Calibri Light" panose="020F0302020204030204" pitchFamily="34" charset="0"/>
                        </a:rPr>
                        <a:t>7 600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586742219"/>
                  </a:ext>
                </a:extLst>
              </a:tr>
              <a:tr h="181954">
                <a:tc>
                  <a:txBody>
                    <a:bodyPr/>
                    <a:lstStyle/>
                    <a:p>
                      <a:pPr algn="l" fontAlgn="ctr"/>
                      <a:r>
                        <a:rPr lang="lt-LT" sz="1600" b="0" i="0" u="none" strike="noStrike">
                          <a:solidFill>
                            <a:srgbClr val="000000"/>
                          </a:solidFill>
                          <a:effectLst/>
                          <a:latin typeface="Calibri Light" panose="020F0302020204030204" pitchFamily="34" charset="0"/>
                          <a:cs typeface="Calibri Light" panose="020F0302020204030204" pitchFamily="34" charset="0"/>
                        </a:rPr>
                        <a:t>Nacionalinės švietimo agentūros pertvarkai</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a:solidFill>
                            <a:srgbClr val="000000"/>
                          </a:solidFill>
                          <a:effectLst/>
                          <a:latin typeface="Calibri Light" panose="020F0302020204030204" pitchFamily="34" charset="0"/>
                          <a:cs typeface="Calibri Light" panose="020F0302020204030204" pitchFamily="34" charset="0"/>
                        </a:rPr>
                        <a:t>485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440827871"/>
                  </a:ext>
                </a:extLst>
              </a:tr>
              <a:tr h="18195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t-LT" sz="1600" b="0" i="0" u="none" strike="noStrike" dirty="0">
                          <a:solidFill>
                            <a:srgbClr val="000000"/>
                          </a:solidFill>
                          <a:effectLst/>
                          <a:latin typeface="Calibri Light" panose="020F0302020204030204" pitchFamily="34" charset="0"/>
                          <a:cs typeface="Calibri Light" panose="020F0302020204030204" pitchFamily="34" charset="0"/>
                        </a:rPr>
                        <a:t>Vykdyti </a:t>
                      </a:r>
                      <a:r>
                        <a:rPr lang="lt-LT" sz="1600" b="0" i="0" u="none" strike="noStrike" dirty="0" err="1">
                          <a:solidFill>
                            <a:srgbClr val="000000"/>
                          </a:solidFill>
                          <a:effectLst/>
                          <a:latin typeface="Calibri Light" panose="020F0302020204030204" pitchFamily="34" charset="0"/>
                          <a:cs typeface="Calibri Light" panose="020F0302020204030204" pitchFamily="34" charset="0"/>
                        </a:rPr>
                        <a:t>EdTec</a:t>
                      </a:r>
                      <a:r>
                        <a:rPr lang="en-US" sz="1600" b="0" i="0" u="none" strike="noStrike" dirty="0">
                          <a:solidFill>
                            <a:srgbClr val="000000"/>
                          </a:solidFill>
                          <a:effectLst/>
                          <a:latin typeface="Calibri Light" panose="020F0302020204030204" pitchFamily="34" charset="0"/>
                          <a:cs typeface="Calibri Light" panose="020F0302020204030204" pitchFamily="34" charset="0"/>
                        </a:rPr>
                        <a:t>h</a:t>
                      </a:r>
                      <a:r>
                        <a:rPr lang="lt-LT" sz="1600" b="0" i="0" u="none" strike="noStrike" dirty="0">
                          <a:solidFill>
                            <a:srgbClr val="000000"/>
                          </a:solidFill>
                          <a:effectLst/>
                          <a:latin typeface="Calibri Light" panose="020F0302020204030204" pitchFamily="34" charset="0"/>
                          <a:cs typeface="Calibri Light" panose="020F0302020204030204" pitchFamily="34" charset="0"/>
                        </a:rPr>
                        <a:t> skaitmeninę švietimo transformaciją</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Light" panose="020F0302020204030204" pitchFamily="34" charset="0"/>
                          <a:cs typeface="Calibri Light" panose="020F0302020204030204" pitchFamily="34" charset="0"/>
                        </a:rPr>
                        <a:t>174</a:t>
                      </a:r>
                      <a:r>
                        <a:rPr lang="lt-LT" sz="1600" b="0" i="0" u="none" strike="noStrike" dirty="0">
                          <a:solidFill>
                            <a:srgbClr val="000000"/>
                          </a:solidFill>
                          <a:effectLst/>
                          <a:latin typeface="Calibri Light" panose="020F0302020204030204" pitchFamily="34" charset="0"/>
                          <a:cs typeface="Calibri Light" panose="020F0302020204030204" pitchFamily="34" charset="0"/>
                        </a:rPr>
                        <a:t>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08940484"/>
                  </a:ext>
                </a:extLst>
              </a:tr>
              <a:tr h="363908">
                <a:tc>
                  <a:txBody>
                    <a:bodyPr/>
                    <a:lstStyle/>
                    <a:p>
                      <a:pPr algn="l" fontAlgn="ctr"/>
                      <a:r>
                        <a:rPr lang="lt-LT" sz="1600" b="0" i="0" u="none" strike="noStrike" dirty="0">
                          <a:solidFill>
                            <a:srgbClr val="000000"/>
                          </a:solidFill>
                          <a:effectLst/>
                          <a:latin typeface="Calibri Light" panose="020F0302020204030204" pitchFamily="34" charset="0"/>
                          <a:cs typeface="Calibri Light" panose="020F0302020204030204" pitchFamily="34" charset="0"/>
                        </a:rPr>
                        <a:t>Kultūros paso finansavimas (</a:t>
                      </a:r>
                      <a:r>
                        <a:rPr lang="en-US" sz="1600" b="0" i="0" u="none" strike="noStrike" dirty="0">
                          <a:solidFill>
                            <a:srgbClr val="000000"/>
                          </a:solidFill>
                          <a:effectLst/>
                          <a:latin typeface="Calibri Light" panose="020F0302020204030204" pitchFamily="34" charset="0"/>
                          <a:cs typeface="Calibri Light" panose="020F0302020204030204" pitchFamily="34" charset="0"/>
                        </a:rPr>
                        <a:t>4000) </a:t>
                      </a:r>
                      <a:r>
                        <a:rPr lang="lt-LT" sz="1600" b="0" i="0" u="none" strike="noStrike" dirty="0">
                          <a:solidFill>
                            <a:srgbClr val="000000"/>
                          </a:solidFill>
                          <a:effectLst/>
                          <a:latin typeface="Calibri Light" panose="020F0302020204030204" pitchFamily="34" charset="0"/>
                          <a:cs typeface="Calibri Light" panose="020F0302020204030204" pitchFamily="34" charset="0"/>
                        </a:rPr>
                        <a:t>perkeliamas į KM asignavimus</a:t>
                      </a:r>
                      <a:r>
                        <a:rPr lang="en-US" sz="1600" b="0" i="0" u="none" strike="noStrike" dirty="0">
                          <a:solidFill>
                            <a:srgbClr val="000000"/>
                          </a:solidFill>
                          <a:effectLst/>
                          <a:latin typeface="Calibri Light" panose="020F0302020204030204" pitchFamily="34" charset="0"/>
                          <a:cs typeface="Calibri Light" panose="020F0302020204030204" pitchFamily="34" charset="0"/>
                        </a:rPr>
                        <a:t>; l</a:t>
                      </a:r>
                      <a:r>
                        <a:rPr lang="lt-LT" sz="1600" b="0" i="0" u="none" strike="noStrike" dirty="0" err="1">
                          <a:solidFill>
                            <a:srgbClr val="000000"/>
                          </a:solidFill>
                          <a:effectLst/>
                          <a:latin typeface="Calibri Light" panose="020F0302020204030204" pitchFamily="34" charset="0"/>
                          <a:cs typeface="Calibri Light" panose="020F0302020204030204" pitchFamily="34" charset="0"/>
                        </a:rPr>
                        <a:t>ėšos</a:t>
                      </a:r>
                      <a:r>
                        <a:rPr lang="lt-LT" sz="1600" b="0" i="0" u="none" strike="noStrike" dirty="0">
                          <a:solidFill>
                            <a:srgbClr val="000000"/>
                          </a:solidFill>
                          <a:effectLst/>
                          <a:latin typeface="Calibri Light" panose="020F0302020204030204" pitchFamily="34" charset="0"/>
                          <a:cs typeface="Calibri Light" panose="020F0302020204030204" pitchFamily="34" charset="0"/>
                        </a:rPr>
                        <a:t> ESPAD (alkoholio ir kitų psichoaktyviųjų medžiagų vartojimo) tyrimui</a:t>
                      </a:r>
                      <a:r>
                        <a:rPr lang="en-US" sz="1600" b="0" i="0" u="none" strike="noStrike" dirty="0">
                          <a:solidFill>
                            <a:srgbClr val="000000"/>
                          </a:solidFill>
                          <a:effectLst/>
                          <a:latin typeface="Calibri Light" panose="020F0302020204030204" pitchFamily="34" charset="0"/>
                          <a:cs typeface="Calibri Light" panose="020F0302020204030204" pitchFamily="34" charset="0"/>
                        </a:rPr>
                        <a:t> (30) </a:t>
                      </a:r>
                      <a:r>
                        <a:rPr lang="lt-LT" sz="1600" b="0" i="0" u="none" strike="noStrike" dirty="0">
                          <a:solidFill>
                            <a:srgbClr val="000000"/>
                          </a:solidFill>
                          <a:effectLst/>
                          <a:latin typeface="Calibri Light" panose="020F0302020204030204" pitchFamily="34" charset="0"/>
                          <a:cs typeface="Calibri Light" panose="020F0302020204030204" pitchFamily="34" charset="0"/>
                        </a:rPr>
                        <a:t>perkeliamos Narkotikų, tabako ir alkoholio kontrolės departamentui </a:t>
                      </a:r>
                    </a:p>
                  </a:txBody>
                  <a:tcPr marL="250979"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lt-LT" sz="1600" b="0" i="0" u="none" strike="noStrike" dirty="0">
                          <a:solidFill>
                            <a:srgbClr val="000000"/>
                          </a:solidFill>
                          <a:effectLst/>
                          <a:latin typeface="Calibri Light" panose="020F0302020204030204" pitchFamily="34" charset="0"/>
                          <a:cs typeface="Calibri Light" panose="020F0302020204030204" pitchFamily="34" charset="0"/>
                        </a:rPr>
                        <a:t>-</a:t>
                      </a:r>
                      <a:r>
                        <a:rPr lang="en-US" sz="1600" b="0" i="0" u="none" strike="noStrike" dirty="0">
                          <a:solidFill>
                            <a:srgbClr val="000000"/>
                          </a:solidFill>
                          <a:effectLst/>
                          <a:latin typeface="Calibri Light" panose="020F0302020204030204" pitchFamily="34" charset="0"/>
                          <a:cs typeface="Calibri Light" panose="020F0302020204030204" pitchFamily="34" charset="0"/>
                        </a:rPr>
                        <a:t>4 0</a:t>
                      </a:r>
                      <a:r>
                        <a:rPr lang="lt-LT" sz="1600" b="0" i="0" u="none" strike="noStrike" dirty="0">
                          <a:solidFill>
                            <a:srgbClr val="000000"/>
                          </a:solidFill>
                          <a:effectLst/>
                          <a:latin typeface="Calibri Light" panose="020F0302020204030204" pitchFamily="34" charset="0"/>
                          <a:cs typeface="Calibri Light" panose="020F0302020204030204" pitchFamily="34" charset="0"/>
                        </a:rPr>
                        <a:t>30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281600193"/>
                  </a:ext>
                </a:extLst>
              </a:tr>
            </a:tbl>
          </a:graphicData>
        </a:graphic>
      </p:graphicFrame>
    </p:spTree>
    <p:extLst>
      <p:ext uri="{BB962C8B-B14F-4D97-AF65-F5344CB8AC3E}">
        <p14:creationId xmlns:p14="http://schemas.microsoft.com/office/powerpoint/2010/main" val="244107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506932-B76C-4995-A3E6-A23695B3018B}"/>
              </a:ext>
            </a:extLst>
          </p:cNvPr>
          <p:cNvGraphicFramePr>
            <a:graphicFrameLocks noGrp="1"/>
          </p:cNvGraphicFramePr>
          <p:nvPr>
            <p:extLst>
              <p:ext uri="{D42A27DB-BD31-4B8C-83A1-F6EECF244321}">
                <p14:modId xmlns:p14="http://schemas.microsoft.com/office/powerpoint/2010/main" val="1767788305"/>
              </p:ext>
            </p:extLst>
          </p:nvPr>
        </p:nvGraphicFramePr>
        <p:xfrm>
          <a:off x="320180" y="1057013"/>
          <a:ext cx="11551640" cy="5334709"/>
        </p:xfrm>
        <a:graphic>
          <a:graphicData uri="http://schemas.openxmlformats.org/drawingml/2006/table">
            <a:tbl>
              <a:tblPr/>
              <a:tblGrid>
                <a:gridCol w="10719732">
                  <a:extLst>
                    <a:ext uri="{9D8B030D-6E8A-4147-A177-3AD203B41FA5}">
                      <a16:colId xmlns:a16="http://schemas.microsoft.com/office/drawing/2014/main" val="4254920341"/>
                    </a:ext>
                  </a:extLst>
                </a:gridCol>
                <a:gridCol w="831908">
                  <a:extLst>
                    <a:ext uri="{9D8B030D-6E8A-4147-A177-3AD203B41FA5}">
                      <a16:colId xmlns:a16="http://schemas.microsoft.com/office/drawing/2014/main" val="3197258402"/>
                    </a:ext>
                  </a:extLst>
                </a:gridCol>
              </a:tblGrid>
              <a:tr h="156994">
                <a:tc>
                  <a:txBody>
                    <a:bodyPr/>
                    <a:lstStyle/>
                    <a:p>
                      <a:pPr algn="l" fontAlgn="ctr"/>
                      <a:r>
                        <a:rPr lang="lt-LT" sz="1800" b="1" i="0" u="none" strike="noStrike">
                          <a:solidFill>
                            <a:srgbClr val="000000"/>
                          </a:solidFill>
                          <a:effectLst/>
                          <a:latin typeface="Calibri Light" panose="020F0302020204030204" pitchFamily="34" charset="0"/>
                          <a:cs typeface="Calibri Light" panose="020F0302020204030204" pitchFamily="34" charset="0"/>
                        </a:rPr>
                        <a:t>3. Mokslas ir studijos</a:t>
                      </a:r>
                    </a:p>
                  </a:txBody>
                  <a:tcPr marL="69318"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r"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36 </a:t>
                      </a:r>
                      <a:r>
                        <a:rPr lang="en-US" sz="1800" b="1" i="0" u="none" strike="noStrike" dirty="0">
                          <a:solidFill>
                            <a:srgbClr val="000000"/>
                          </a:solidFill>
                          <a:effectLst/>
                          <a:latin typeface="Calibri Light" panose="020F0302020204030204" pitchFamily="34" charset="0"/>
                          <a:cs typeface="Calibri Light" panose="020F0302020204030204" pitchFamily="34" charset="0"/>
                        </a:rPr>
                        <a:t>314</a:t>
                      </a:r>
                      <a:r>
                        <a:rPr lang="lt-LT" sz="1800" b="1" i="0" u="none" strike="noStrike" dirty="0">
                          <a:solidFill>
                            <a:srgbClr val="000000"/>
                          </a:solidFill>
                          <a:effectLst/>
                          <a:latin typeface="Calibri Light" panose="020F0302020204030204" pitchFamily="34" charset="0"/>
                          <a:cs typeface="Calibri Light" panose="020F0302020204030204" pitchFamily="34" charset="0"/>
                        </a:rPr>
                        <a:t>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3128527420"/>
                  </a:ext>
                </a:extLst>
              </a:tr>
              <a:tr h="627976">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Didinti MTEP finansavimą (iš viso 2023 m. skiriama 268,9 mln. Eur (0,37 proc. nuo BVP), o 2024 m. numatyta 345,6 mln. Eur (0,455 proc. nuo BVP); </a:t>
                      </a:r>
                      <a:r>
                        <a:rPr lang="en-US" sz="1400" b="0" i="0" u="none" strike="noStrike" dirty="0">
                          <a:solidFill>
                            <a:srgbClr val="000000"/>
                          </a:solidFill>
                          <a:effectLst/>
                          <a:latin typeface="Calibri Light" panose="020F0302020204030204" pitchFamily="34" charset="0"/>
                          <a:cs typeface="Calibri Light" panose="020F0302020204030204" pitchFamily="34" charset="0"/>
                        </a:rPr>
                        <a:t>2024 m.</a:t>
                      </a:r>
                      <a:r>
                        <a:rPr lang="lt-LT" sz="1400" b="0" i="0" u="none" strike="noStrike" dirty="0">
                          <a:solidFill>
                            <a:srgbClr val="000000"/>
                          </a:solidFill>
                          <a:effectLst/>
                          <a:latin typeface="Calibri Light" panose="020F0302020204030204" pitchFamily="34" charset="0"/>
                          <a:cs typeface="Calibri Light" panose="020F0302020204030204" pitchFamily="34" charset="0"/>
                        </a:rPr>
                        <a:t> papildomai MTEP teks 76,7 mln.</a:t>
                      </a:r>
                      <a:r>
                        <a:rPr lang="en-US" sz="1400" b="0" i="0" u="none" strike="noStrike" dirty="0">
                          <a:solidFill>
                            <a:srgbClr val="000000"/>
                          </a:solidFill>
                          <a:effectLst/>
                          <a:latin typeface="Calibri Light" panose="020F0302020204030204" pitchFamily="34" charset="0"/>
                          <a:cs typeface="Calibri Light" panose="020F0302020204030204" pitchFamily="34" charset="0"/>
                        </a:rPr>
                        <a:t> Eur</a:t>
                      </a:r>
                      <a:r>
                        <a:rPr lang="lt-LT" sz="1400" b="0" i="0" u="none" strike="noStrike" dirty="0">
                          <a:solidFill>
                            <a:srgbClr val="000000"/>
                          </a:solidFill>
                          <a:effectLst/>
                          <a:latin typeface="Calibri Light" panose="020F0302020204030204" pitchFamily="34" charset="0"/>
                          <a:cs typeface="Calibri Light" panose="020F0302020204030204" pitchFamily="34" charset="0"/>
                        </a:rPr>
                        <a:t>: </a:t>
                      </a:r>
                      <a:r>
                        <a:rPr lang="en-US" sz="1400" b="0" i="0" u="none" strike="noStrike" dirty="0">
                          <a:solidFill>
                            <a:srgbClr val="000000"/>
                          </a:solidFill>
                          <a:effectLst/>
                          <a:latin typeface="Calibri Light" panose="020F0302020204030204" pitchFamily="34" charset="0"/>
                          <a:cs typeface="Calibri Light" panose="020F0302020204030204" pitchFamily="34" charset="0"/>
                        </a:rPr>
                        <a:t>21,5 </a:t>
                      </a:r>
                      <a:r>
                        <a:rPr lang="en-US" sz="1400" b="0" i="0" u="none" strike="noStrike" dirty="0" err="1">
                          <a:solidFill>
                            <a:srgbClr val="000000"/>
                          </a:solidFill>
                          <a:effectLst/>
                          <a:latin typeface="Calibri Light" panose="020F0302020204030204" pitchFamily="34" charset="0"/>
                          <a:cs typeface="Calibri Light" panose="020F0302020204030204" pitchFamily="34" charset="0"/>
                        </a:rPr>
                        <a:t>mln</a:t>
                      </a:r>
                      <a:r>
                        <a:rPr lang="en-US" sz="1400" b="0" i="0" u="none" strike="noStrike" dirty="0">
                          <a:solidFill>
                            <a:srgbClr val="000000"/>
                          </a:solidFill>
                          <a:effectLst/>
                          <a:latin typeface="Calibri Light" panose="020F0302020204030204" pitchFamily="34" charset="0"/>
                          <a:cs typeface="Calibri Light" panose="020F0302020204030204" pitchFamily="34" charset="0"/>
                        </a:rPr>
                        <a:t>. Eur - </a:t>
                      </a:r>
                      <a:r>
                        <a:rPr lang="lt-LT" sz="1400" b="0" i="0" u="none" strike="noStrike" dirty="0">
                          <a:solidFill>
                            <a:srgbClr val="000000"/>
                          </a:solidFill>
                          <a:effectLst/>
                          <a:latin typeface="Calibri Light" panose="020F0302020204030204" pitchFamily="34" charset="0"/>
                          <a:cs typeface="Calibri Light" panose="020F0302020204030204" pitchFamily="34" charset="0"/>
                        </a:rPr>
                        <a:t>skirta papildomai </a:t>
                      </a:r>
                      <a:r>
                        <a:rPr lang="en-US" sz="1400" b="0" i="0" u="none" strike="noStrike" dirty="0">
                          <a:solidFill>
                            <a:srgbClr val="000000"/>
                          </a:solidFill>
                          <a:effectLst/>
                          <a:latin typeface="Calibri Light" panose="020F0302020204030204" pitchFamily="34" charset="0"/>
                          <a:cs typeface="Calibri Light" panose="020F0302020204030204" pitchFamily="34" charset="0"/>
                        </a:rPr>
                        <a:t>(</a:t>
                      </a:r>
                      <a:r>
                        <a:rPr lang="lt-LT" sz="1400" b="0" i="0" u="none" strike="noStrike" dirty="0">
                          <a:solidFill>
                            <a:srgbClr val="000000"/>
                          </a:solidFill>
                          <a:effectLst/>
                          <a:latin typeface="Calibri Light" panose="020F0302020204030204" pitchFamily="34" charset="0"/>
                          <a:cs typeface="Calibri Light" panose="020F0302020204030204" pitchFamily="34" charset="0"/>
                        </a:rPr>
                        <a:t>LMT – 10 mln. Eur, doktorantūra – 1,4 mln. Eur, kolegijų bazinis MTEP – 5,9 mln. Eur, universitetų ekscelencijos programa – 1,9 mln. Eur, duomenų bazės – 0,2 mln. Eur, bazinis MTEP institutams </a:t>
                      </a:r>
                      <a:r>
                        <a:rPr lang="en-US" sz="1400" b="0" i="0" u="none" strike="noStrike" dirty="0">
                          <a:solidFill>
                            <a:srgbClr val="000000"/>
                          </a:solidFill>
                          <a:effectLst/>
                          <a:latin typeface="Calibri Light" panose="020F0302020204030204" pitchFamily="34" charset="0"/>
                          <a:cs typeface="Calibri Light" panose="020F0302020204030204" pitchFamily="34" charset="0"/>
                        </a:rPr>
                        <a:t>– 2,1</a:t>
                      </a:r>
                      <a:r>
                        <a:rPr lang="lt-LT" sz="1400" b="0" i="0" u="none" strike="noStrike" dirty="0">
                          <a:solidFill>
                            <a:srgbClr val="000000"/>
                          </a:solidFill>
                          <a:effectLst/>
                          <a:latin typeface="Calibri Light" panose="020F0302020204030204" pitchFamily="34" charset="0"/>
                          <a:cs typeface="Calibri Light" panose="020F0302020204030204" pitchFamily="34" charset="0"/>
                        </a:rPr>
                        <a:t> mln. Eur</a:t>
                      </a:r>
                      <a:r>
                        <a:rPr lang="en-US" sz="1400" b="0" i="0" u="none" strike="noStrike" dirty="0">
                          <a:solidFill>
                            <a:srgbClr val="000000"/>
                          </a:solidFill>
                          <a:effectLst/>
                          <a:latin typeface="Calibri Light" panose="020F0302020204030204" pitchFamily="34" charset="0"/>
                          <a:cs typeface="Calibri Light" panose="020F0302020204030204" pitchFamily="34" charset="0"/>
                        </a:rPr>
                        <a:t>), </a:t>
                      </a:r>
                      <a:r>
                        <a:rPr lang="en-US" sz="1400" b="0" i="0" u="none" strike="noStrike" dirty="0" err="1">
                          <a:solidFill>
                            <a:srgbClr val="000000"/>
                          </a:solidFill>
                          <a:effectLst/>
                          <a:latin typeface="Calibri Light" panose="020F0302020204030204" pitchFamily="34" charset="0"/>
                          <a:cs typeface="Calibri Light" panose="020F0302020204030204" pitchFamily="34" charset="0"/>
                        </a:rPr>
                        <a:t>dar</a:t>
                      </a:r>
                      <a:r>
                        <a:rPr lang="en-US" sz="1400" b="0" i="0" u="none" strike="noStrike">
                          <a:solidFill>
                            <a:srgbClr val="000000"/>
                          </a:solidFill>
                          <a:effectLst/>
                          <a:latin typeface="Calibri Light" panose="020F0302020204030204" pitchFamily="34" charset="0"/>
                          <a:cs typeface="Calibri Light" panose="020F0302020204030204" pitchFamily="34" charset="0"/>
                        </a:rPr>
                        <a:t> 55,2 </a:t>
                      </a:r>
                      <a:r>
                        <a:rPr lang="lt-LT" sz="1400" b="0" i="0" u="none" strike="noStrike" dirty="0">
                          <a:solidFill>
                            <a:srgbClr val="000000"/>
                          </a:solidFill>
                          <a:effectLst/>
                          <a:latin typeface="Calibri Light" panose="020F0302020204030204" pitchFamily="34" charset="0"/>
                          <a:cs typeface="Calibri Light" panose="020F0302020204030204" pitchFamily="34" charset="0"/>
                        </a:rPr>
                        <a:t>mln. Eur</a:t>
                      </a:r>
                      <a:r>
                        <a:rPr lang="en-US" sz="1400" b="0" i="0" u="none" strike="noStrike" dirty="0">
                          <a:solidFill>
                            <a:srgbClr val="000000"/>
                          </a:solidFill>
                          <a:effectLst/>
                          <a:latin typeface="Calibri Light" panose="020F0302020204030204" pitchFamily="34" charset="0"/>
                          <a:cs typeface="Calibri Light" panose="020F0302020204030204" pitchFamily="34" charset="0"/>
                        </a:rPr>
                        <a:t> - </a:t>
                      </a:r>
                      <a:r>
                        <a:rPr lang="en-US" sz="1400" b="0" i="0" u="none" strike="noStrike" dirty="0" err="1">
                          <a:solidFill>
                            <a:srgbClr val="000000"/>
                          </a:solidFill>
                          <a:effectLst/>
                          <a:latin typeface="Calibri Light" panose="020F0302020204030204" pitchFamily="34" charset="0"/>
                          <a:cs typeface="Calibri Light" panose="020F0302020204030204" pitchFamily="34" charset="0"/>
                        </a:rPr>
                        <a:t>i</a:t>
                      </a:r>
                      <a:r>
                        <a:rPr lang="lt-LT" sz="1400" b="0" i="0" u="none" strike="noStrike" dirty="0">
                          <a:solidFill>
                            <a:srgbClr val="000000"/>
                          </a:solidFill>
                          <a:effectLst/>
                          <a:latin typeface="Calibri Light" panose="020F0302020204030204" pitchFamily="34" charset="0"/>
                          <a:cs typeface="Calibri Light" panose="020F0302020204030204" pitchFamily="34" charset="0"/>
                        </a:rPr>
                        <a:t>š DU didinimo</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21 528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1276805695"/>
                  </a:ext>
                </a:extLst>
              </a:tr>
              <a:tr h="723690">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Organizuoti centralizuotą priėmimą į švietimo programas (tobulinti informacinę sistemą BPIS, centralizuotai organizuojant priėmimą ne tik į studijų ir </a:t>
                      </a:r>
                      <a:r>
                        <a:rPr lang="en-US" sz="1400" b="0" i="0" u="none" strike="noStrike" dirty="0">
                          <a:solidFill>
                            <a:srgbClr val="000000"/>
                          </a:solidFill>
                          <a:effectLst/>
                          <a:latin typeface="Calibri Light" panose="020F0302020204030204" pitchFamily="34" charset="0"/>
                          <a:cs typeface="Calibri Light" panose="020F0302020204030204" pitchFamily="34" charset="0"/>
                        </a:rPr>
                        <a:t>PM </a:t>
                      </a:r>
                      <a:r>
                        <a:rPr lang="lt-LT" sz="1400" b="0" i="0" u="none" strike="noStrike" dirty="0">
                          <a:solidFill>
                            <a:srgbClr val="000000"/>
                          </a:solidFill>
                          <a:effectLst/>
                          <a:latin typeface="Calibri Light" panose="020F0302020204030204" pitchFamily="34" charset="0"/>
                          <a:cs typeface="Calibri Light" panose="020F0302020204030204" pitchFamily="34" charset="0"/>
                        </a:rPr>
                        <a:t>programas, bet ir į </a:t>
                      </a:r>
                      <a:r>
                        <a:rPr lang="en-US" sz="1400" b="0" i="0" u="none" strike="noStrike" dirty="0">
                          <a:solidFill>
                            <a:srgbClr val="000000"/>
                          </a:solidFill>
                          <a:effectLst/>
                          <a:latin typeface="Calibri Light" panose="020F0302020204030204" pitchFamily="34" charset="0"/>
                          <a:cs typeface="Calibri Light" panose="020F0302020204030204" pitchFamily="34" charset="0"/>
                        </a:rPr>
                        <a:t>IU, PU, BU</a:t>
                      </a:r>
                      <a:r>
                        <a:rPr lang="lt-LT" sz="1400" b="0" i="0" u="none" strike="noStrike" dirty="0">
                          <a:solidFill>
                            <a:srgbClr val="000000"/>
                          </a:solidFill>
                          <a:effectLst/>
                          <a:latin typeface="Calibri Light" panose="020F0302020204030204" pitchFamily="34" charset="0"/>
                          <a:cs typeface="Calibri Light" panose="020F0302020204030204" pitchFamily="34" charset="0"/>
                        </a:rPr>
                        <a:t>, vaikų ir suaugusiųjų neformaliojo švietimo programas, įgyvendinus projektą „Centralizuota priėmimo į švietimo programas sistema“)</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1 000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665918650"/>
                  </a:ext>
                </a:extLst>
              </a:tr>
              <a:tr h="558637">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Įdiegti lietuvių studijų užsienyje finansavimo ir įdarbinimo šalyje sistemą (suteikti paramą Lietuvos piliečiams studijuoti geriausiose užsienio valstybių aukštosiose mokyklose, įsipareigojant po studijų dirbti Lietuvoje 3 metus; iš viso remiama virš 50 asmenų, kasmet naujai </a:t>
                      </a:r>
                      <a:r>
                        <a:rPr lang="en-US" sz="1400" b="0" i="0" u="none" strike="noStrike" dirty="0" err="1">
                          <a:solidFill>
                            <a:srgbClr val="000000"/>
                          </a:solidFill>
                          <a:effectLst/>
                          <a:latin typeface="Calibri Light" panose="020F0302020204030204" pitchFamily="34" charset="0"/>
                          <a:cs typeface="Calibri Light" panose="020F0302020204030204" pitchFamily="34" charset="0"/>
                        </a:rPr>
                        <a:t>remiama</a:t>
                      </a:r>
                      <a:r>
                        <a:rPr lang="en-US" sz="1400" b="0" i="0" u="none" strike="noStrike" dirty="0">
                          <a:solidFill>
                            <a:srgbClr val="000000"/>
                          </a:solidFill>
                          <a:effectLst/>
                          <a:latin typeface="Calibri Light" panose="020F0302020204030204" pitchFamily="34" charset="0"/>
                          <a:cs typeface="Calibri Light" panose="020F0302020204030204" pitchFamily="34" charset="0"/>
                        </a:rPr>
                        <a:t> </a:t>
                      </a:r>
                      <a:r>
                        <a:rPr lang="lt-LT" sz="1400" b="0" i="0" u="none" strike="noStrike" dirty="0">
                          <a:solidFill>
                            <a:srgbClr val="000000"/>
                          </a:solidFill>
                          <a:effectLst/>
                          <a:latin typeface="Calibri Light" panose="020F0302020204030204" pitchFamily="34" charset="0"/>
                          <a:cs typeface="Calibri Light" panose="020F0302020204030204" pitchFamily="34" charset="0"/>
                        </a:rPr>
                        <a:t>apie 20 asmenų)</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385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2054735088"/>
                  </a:ext>
                </a:extLst>
              </a:tr>
              <a:tr h="556260">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Palaikyti ryšius su užsienio lietuviais ir remti lituanistiką (baltistiką) užsienyje (baigiasi ES SF projektas, todėl skiriamos lėšos tęsti ilgalaikį lietuvių kalbos dėstymą, palaikyti centrų studentų studijas Lietuvoje, lietuvių kalbos ir kultūros kursams, studentų praktikoms)</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481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4109120394"/>
                  </a:ext>
                </a:extLst>
              </a:tr>
              <a:tr h="313988">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Studyin.lt portalo finansavimui (tęstinumui ES projekto, skirto tarptautiniam studentų judumui skatinti ir Lietuvos aukštojo mokslo studijoms užsienyje populiarinti)</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116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4209015448"/>
                  </a:ext>
                </a:extLst>
              </a:tr>
              <a:tr h="313988">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AM išoriniam  vertinimui, studijų programų vertinimui, PM licencijavimui ir kvalifikacijų pripažinimui (SKVC)</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614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1879317974"/>
                  </a:ext>
                </a:extLst>
              </a:tr>
              <a:tr h="156994">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Tobulinti ir koncentruoti studijų infrastruktūrą</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2 000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1757878076"/>
                  </a:ext>
                </a:extLst>
              </a:tr>
              <a:tr h="156994">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Norminei studijų kainai finansuoti (padidintai nuo 2021-09-01)</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7 139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874975303"/>
                  </a:ext>
                </a:extLst>
              </a:tr>
              <a:tr h="257512">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Stipendijoms studentams su negalia (nuo 2023 mokamos iš VB, pasibaigus ES projektui)</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2 110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428201498"/>
                  </a:ext>
                </a:extLst>
              </a:tr>
              <a:tr h="25908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Pedagogų rengimo programų studentų stipendijoms (priimtiems į aukštąsias mokyklas nuo 2022-09-01);</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712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3257132877"/>
                  </a:ext>
                </a:extLst>
              </a:tr>
              <a:tr h="470982">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Mokėti tarptautinių mokslinių tyrimų infrastruktūrų narystės mokesčius,  finansuoti narystės CERN veiksmų plano ir  kitų narysčių  tarptautinėse mokslinių tyrimų infrastruktūrose planų įgyvendinimą </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200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2318850290"/>
                  </a:ext>
                </a:extLst>
              </a:tr>
              <a:tr h="156994">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LITNET palaikymui</a:t>
                      </a:r>
                    </a:p>
                  </a:txBody>
                  <a:tcPr marL="207954"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29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3389798293"/>
                  </a:ext>
                </a:extLst>
              </a:tr>
            </a:tbl>
          </a:graphicData>
        </a:graphic>
      </p:graphicFrame>
    </p:spTree>
    <p:extLst>
      <p:ext uri="{BB962C8B-B14F-4D97-AF65-F5344CB8AC3E}">
        <p14:creationId xmlns:p14="http://schemas.microsoft.com/office/powerpoint/2010/main" val="379582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8B540B-BFA7-4609-9EC9-3E7192D8FC04}"/>
              </a:ext>
            </a:extLst>
          </p:cNvPr>
          <p:cNvGraphicFramePr>
            <a:graphicFrameLocks noGrp="1"/>
          </p:cNvGraphicFramePr>
          <p:nvPr>
            <p:extLst>
              <p:ext uri="{D42A27DB-BD31-4B8C-83A1-F6EECF244321}">
                <p14:modId xmlns:p14="http://schemas.microsoft.com/office/powerpoint/2010/main" val="2243073058"/>
              </p:ext>
            </p:extLst>
          </p:nvPr>
        </p:nvGraphicFramePr>
        <p:xfrm>
          <a:off x="253068" y="1304846"/>
          <a:ext cx="11685864" cy="4297680"/>
        </p:xfrm>
        <a:graphic>
          <a:graphicData uri="http://schemas.openxmlformats.org/drawingml/2006/table">
            <a:tbl>
              <a:tblPr/>
              <a:tblGrid>
                <a:gridCol w="10055279">
                  <a:extLst>
                    <a:ext uri="{9D8B030D-6E8A-4147-A177-3AD203B41FA5}">
                      <a16:colId xmlns:a16="http://schemas.microsoft.com/office/drawing/2014/main" val="744097623"/>
                    </a:ext>
                  </a:extLst>
                </a:gridCol>
                <a:gridCol w="1630585">
                  <a:extLst>
                    <a:ext uri="{9D8B030D-6E8A-4147-A177-3AD203B41FA5}">
                      <a16:colId xmlns:a16="http://schemas.microsoft.com/office/drawing/2014/main" val="406524126"/>
                    </a:ext>
                  </a:extLst>
                </a:gridCol>
              </a:tblGrid>
              <a:tr h="165100">
                <a:tc>
                  <a:txBody>
                    <a:bodyPr/>
                    <a:lstStyle/>
                    <a:p>
                      <a:pPr algn="l" fontAlgn="ctr"/>
                      <a:r>
                        <a:rPr lang="lt-LT" sz="1800" b="1" i="0" u="none" strike="noStrike">
                          <a:solidFill>
                            <a:srgbClr val="000000"/>
                          </a:solidFill>
                          <a:effectLst/>
                          <a:latin typeface="Calibri Light" panose="020F0302020204030204" pitchFamily="34" charset="0"/>
                          <a:cs typeface="Calibri Light" panose="020F0302020204030204" pitchFamily="34" charset="0"/>
                        </a:rPr>
                        <a:t>4. Sportas</a:t>
                      </a:r>
                    </a:p>
                  </a:txBody>
                  <a:tcPr marL="952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r"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2 659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3384585531"/>
                  </a:ext>
                </a:extLst>
              </a:tr>
              <a:tr h="16510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Sporto infrastruktūrai</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2 396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722459255"/>
                  </a:ext>
                </a:extLst>
              </a:tr>
              <a:tr h="330200">
                <a:tc>
                  <a:txBody>
                    <a:bodyPr/>
                    <a:lstStyle/>
                    <a:p>
                      <a:pPr algn="l" fontAlgn="ctr"/>
                      <a:r>
                        <a:rPr lang="lt-LT" sz="1400" b="0" i="0" u="none" strike="noStrike" dirty="0">
                          <a:solidFill>
                            <a:srgbClr val="000000"/>
                          </a:solidFill>
                          <a:effectLst/>
                          <a:latin typeface="Calibri Light" panose="020F0302020204030204" pitchFamily="34" charset="0"/>
                          <a:cs typeface="Calibri Light" panose="020F0302020204030204" pitchFamily="34" charset="0"/>
                        </a:rPr>
                        <a:t>Pensijų, ligos ir motinystės socialinio draudimo, privalomojo sveikatos draudimo įmokos už valstybės stipendijas gaunančius sportininkus</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453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898039979"/>
                  </a:ext>
                </a:extLst>
              </a:tr>
              <a:tr h="33020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Sporto registrui sukurti (2023 m. skirta 200 tūkst. Eur, iš jų 10 tūkst. Eur lieka palaikymui)</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-190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1939993494"/>
                  </a:ext>
                </a:extLst>
              </a:tr>
              <a:tr h="165100">
                <a:tc>
                  <a:txBody>
                    <a:bodyPr/>
                    <a:lstStyle/>
                    <a:p>
                      <a:pPr algn="l"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5. Kitos reikmės</a:t>
                      </a:r>
                    </a:p>
                  </a:txBody>
                  <a:tcPr marL="952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r"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-11 421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553702588"/>
                  </a:ext>
                </a:extLst>
              </a:tr>
              <a:tr h="165100">
                <a:tc>
                  <a:txBody>
                    <a:bodyPr/>
                    <a:lstStyle/>
                    <a:p>
                      <a:pPr algn="l" fontAlgn="ctr"/>
                      <a:r>
                        <a:rPr lang="it-IT" sz="1400" b="0" i="0" u="none" strike="noStrike">
                          <a:solidFill>
                            <a:srgbClr val="000000"/>
                          </a:solidFill>
                          <a:effectLst/>
                          <a:latin typeface="Calibri Light" panose="020F0302020204030204" pitchFamily="34" charset="0"/>
                          <a:cs typeface="Calibri Light" panose="020F0302020204030204" pitchFamily="34" charset="0"/>
                        </a:rPr>
                        <a:t>BSI padidinti nuo 49 Eur iki 55 Eur</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14 875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2203600450"/>
                  </a:ext>
                </a:extLst>
              </a:tr>
              <a:tr h="16510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Valstybės remiamoms pajamoms padidinti nuo 157 Eur iki 176 Eur</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173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1128282990"/>
                  </a:ext>
                </a:extLst>
              </a:tr>
              <a:tr h="165100">
                <a:tc>
                  <a:txBody>
                    <a:bodyPr/>
                    <a:lstStyle/>
                    <a:p>
                      <a:pPr algn="l" fontAlgn="ctr"/>
                      <a:r>
                        <a:rPr lang="pt-BR" sz="1400" b="0" i="0" u="none" strike="noStrike">
                          <a:solidFill>
                            <a:srgbClr val="000000"/>
                          </a:solidFill>
                          <a:effectLst/>
                          <a:latin typeface="Calibri Light" panose="020F0302020204030204" pitchFamily="34" charset="0"/>
                          <a:cs typeface="Calibri Light" panose="020F0302020204030204" pitchFamily="34" charset="0"/>
                        </a:rPr>
                        <a:t>Etalonams išlaikyti (LEI ir FTMC)</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239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2344309060"/>
                  </a:ext>
                </a:extLst>
              </a:tr>
              <a:tr h="16510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Atlygiui Turto bankui</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189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1309354792"/>
                  </a:ext>
                </a:extLst>
              </a:tr>
              <a:tr h="22860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Mažinamos lėšos komunalinėms išlaidoms, prekių ir paslaugų pabrangimui amortizuoti</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-16 185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330040688"/>
                  </a:ext>
                </a:extLst>
              </a:tr>
              <a:tr h="33020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Mažėja finansavimas, 2023 m. skirtas investicinių projektų darbų pabrangimui, pasibaigusiems investicijų projektams</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-9 664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4282138351"/>
                  </a:ext>
                </a:extLst>
              </a:tr>
              <a:tr h="16510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MSI lėšos mažinamos, pasibaigus pereinamajam laikotarpiui po įstaigų susijungimo</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-794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822485734"/>
                  </a:ext>
                </a:extLst>
              </a:tr>
              <a:tr h="16510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Mažėja lėšos netinkamam PVM, vykdant ES projektus</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-149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2425077583"/>
                  </a:ext>
                </a:extLst>
              </a:tr>
              <a:tr h="165100">
                <a:tc>
                  <a:txBody>
                    <a:bodyPr/>
                    <a:lstStyle/>
                    <a:p>
                      <a:pPr algn="l" fontAlgn="ctr"/>
                      <a:r>
                        <a:rPr lang="lt-LT" sz="1400" b="0" i="0" u="none" strike="noStrike">
                          <a:solidFill>
                            <a:srgbClr val="000000"/>
                          </a:solidFill>
                          <a:effectLst/>
                          <a:latin typeface="Calibri Light" panose="020F0302020204030204" pitchFamily="34" charset="0"/>
                          <a:cs typeface="Calibri Light" panose="020F0302020204030204" pitchFamily="34" charset="0"/>
                        </a:rPr>
                        <a:t>Mažėja finansavimas IT sistemų ir registrų palaikymui</a:t>
                      </a:r>
                    </a:p>
                  </a:txBody>
                  <a:tcPr marL="28575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ctr"/>
                      <a:r>
                        <a:rPr lang="lt-LT" sz="1400" b="0" i="0" u="none" strike="noStrike">
                          <a:solidFill>
                            <a:srgbClr val="000000"/>
                          </a:solidFill>
                          <a:effectLst/>
                          <a:latin typeface="Calibri Light" panose="020F0302020204030204" pitchFamily="34" charset="0"/>
                          <a:cs typeface="Calibri Light" panose="020F0302020204030204" pitchFamily="34" charset="0"/>
                        </a:rPr>
                        <a:t>-105  </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extLst>
                  <a:ext uri="{0D108BD9-81ED-4DB2-BD59-A6C34878D82A}">
                    <a16:rowId xmlns:a16="http://schemas.microsoft.com/office/drawing/2014/main" val="2600574905"/>
                  </a:ext>
                </a:extLst>
              </a:tr>
              <a:tr h="165100">
                <a:tc>
                  <a:txBody>
                    <a:bodyPr/>
                    <a:lstStyle/>
                    <a:p>
                      <a:pPr algn="l" fontAlgn="ctr"/>
                      <a:r>
                        <a:rPr lang="es-ES" sz="1800" b="1" i="0" u="none" strike="noStrike">
                          <a:solidFill>
                            <a:srgbClr val="000000"/>
                          </a:solidFill>
                          <a:effectLst/>
                          <a:latin typeface="Calibri Light" panose="020F0302020204030204" pitchFamily="34" charset="0"/>
                          <a:cs typeface="Calibri Light" panose="020F0302020204030204" pitchFamily="34" charset="0"/>
                        </a:rPr>
                        <a:t>6. ES ir kita tarptautinė parama</a:t>
                      </a:r>
                    </a:p>
                  </a:txBody>
                  <a:tcPr marL="9525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r"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-50 123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514166134"/>
                  </a:ext>
                </a:extLst>
              </a:tr>
              <a:tr h="165100">
                <a:tc>
                  <a:txBody>
                    <a:bodyPr/>
                    <a:lstStyle/>
                    <a:p>
                      <a:pPr algn="l" fontAlgn="ctr"/>
                      <a:r>
                        <a:rPr lang="lt-LT" sz="1800" b="1" i="0" u="none" strike="noStrike">
                          <a:solidFill>
                            <a:srgbClr val="000000"/>
                          </a:solidFill>
                          <a:effectLst/>
                          <a:latin typeface="Calibri Light" panose="020F0302020204030204" pitchFamily="34" charset="0"/>
                          <a:cs typeface="Calibri Light" panose="020F0302020204030204" pitchFamily="34" charset="0"/>
                        </a:rPr>
                        <a:t>7. BF lėšos</a:t>
                      </a:r>
                    </a:p>
                  </a:txBody>
                  <a:tcPr marL="9525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r"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4 386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458463275"/>
                  </a:ext>
                </a:extLst>
              </a:tr>
              <a:tr h="165100">
                <a:tc>
                  <a:txBody>
                    <a:bodyPr/>
                    <a:lstStyle/>
                    <a:p>
                      <a:pPr algn="l" fontAlgn="ctr"/>
                      <a:r>
                        <a:rPr lang="lt-LT" sz="1800" b="1" i="0" u="none" strike="noStrike">
                          <a:solidFill>
                            <a:srgbClr val="000000"/>
                          </a:solidFill>
                          <a:effectLst/>
                          <a:latin typeface="Calibri Light" panose="020F0302020204030204" pitchFamily="34" charset="0"/>
                          <a:cs typeface="Calibri Light" panose="020F0302020204030204" pitchFamily="34" charset="0"/>
                        </a:rPr>
                        <a:t>8. Pajamų įmokos</a:t>
                      </a:r>
                    </a:p>
                  </a:txBody>
                  <a:tcPr marL="9525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r" fontAlgn="ctr"/>
                      <a:r>
                        <a:rPr lang="lt-LT" sz="1800" b="1" i="0" u="none" strike="noStrike" dirty="0">
                          <a:solidFill>
                            <a:srgbClr val="000000"/>
                          </a:solidFill>
                          <a:effectLst/>
                          <a:latin typeface="Calibri Light" panose="020F0302020204030204" pitchFamily="34" charset="0"/>
                          <a:cs typeface="Calibri Light" panose="020F0302020204030204" pitchFamily="34" charset="0"/>
                        </a:rPr>
                        <a:t>-1 737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948450302"/>
                  </a:ext>
                </a:extLst>
              </a:tr>
            </a:tbl>
          </a:graphicData>
        </a:graphic>
      </p:graphicFrame>
    </p:spTree>
    <p:extLst>
      <p:ext uri="{BB962C8B-B14F-4D97-AF65-F5344CB8AC3E}">
        <p14:creationId xmlns:p14="http://schemas.microsoft.com/office/powerpoint/2010/main" val="2051238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F7ACD26-34DB-BD40-B244-F372730C259D}"/>
              </a:ext>
            </a:extLst>
          </p:cNvPr>
          <p:cNvSpPr>
            <a:spLocks noGrp="1"/>
          </p:cNvSpPr>
          <p:nvPr>
            <p:ph type="ctrTitle"/>
          </p:nvPr>
        </p:nvSpPr>
        <p:spPr>
          <a:xfrm>
            <a:off x="473839" y="2365587"/>
            <a:ext cx="7640613" cy="2257097"/>
          </a:xfrm>
          <a:solidFill>
            <a:srgbClr val="C7DDD6"/>
          </a:solidFill>
        </p:spPr>
        <p:txBody>
          <a:bodyPr>
            <a:normAutofit/>
          </a:bodyPr>
          <a:lstStyle/>
          <a:p>
            <a:r>
              <a:rPr lang="en-US" sz="4800" dirty="0" err="1"/>
              <a:t>Susitarimas</a:t>
            </a:r>
            <a:r>
              <a:rPr lang="en-US" sz="4800" dirty="0"/>
              <a:t> d</a:t>
            </a:r>
            <a:r>
              <a:rPr lang="lt-LT" sz="4800" dirty="0" err="1"/>
              <a:t>ėl</a:t>
            </a:r>
            <a:r>
              <a:rPr lang="lt-LT" sz="4800" dirty="0"/>
              <a:t> Lietuvos švietimo politikos (</a:t>
            </a:r>
            <a:r>
              <a:rPr lang="en-US" sz="4800" dirty="0"/>
              <a:t>2021-2030)</a:t>
            </a:r>
            <a:endParaRPr lang="en-LT" sz="4800" dirty="0"/>
          </a:p>
        </p:txBody>
      </p:sp>
    </p:spTree>
    <p:extLst>
      <p:ext uri="{BB962C8B-B14F-4D97-AF65-F5344CB8AC3E}">
        <p14:creationId xmlns:p14="http://schemas.microsoft.com/office/powerpoint/2010/main" val="157348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BDADB4E-2375-4040-8BA7-C012D5455C5B}"/>
              </a:ext>
            </a:extLst>
          </p:cNvPr>
          <p:cNvGraphicFramePr>
            <a:graphicFrameLocks noGrp="1"/>
          </p:cNvGraphicFramePr>
          <p:nvPr>
            <p:extLst>
              <p:ext uri="{D42A27DB-BD31-4B8C-83A1-F6EECF244321}">
                <p14:modId xmlns:p14="http://schemas.microsoft.com/office/powerpoint/2010/main" val="2089243630"/>
              </p:ext>
            </p:extLst>
          </p:nvPr>
        </p:nvGraphicFramePr>
        <p:xfrm>
          <a:off x="880844" y="1795433"/>
          <a:ext cx="10449886" cy="4940300"/>
        </p:xfrm>
        <a:graphic>
          <a:graphicData uri="http://schemas.openxmlformats.org/drawingml/2006/table">
            <a:tbl>
              <a:tblPr/>
              <a:tblGrid>
                <a:gridCol w="8978275">
                  <a:extLst>
                    <a:ext uri="{9D8B030D-6E8A-4147-A177-3AD203B41FA5}">
                      <a16:colId xmlns:a16="http://schemas.microsoft.com/office/drawing/2014/main" val="4130486988"/>
                    </a:ext>
                  </a:extLst>
                </a:gridCol>
                <a:gridCol w="1471611">
                  <a:extLst>
                    <a:ext uri="{9D8B030D-6E8A-4147-A177-3AD203B41FA5}">
                      <a16:colId xmlns:a16="http://schemas.microsoft.com/office/drawing/2014/main" val="234484369"/>
                    </a:ext>
                  </a:extLst>
                </a:gridCol>
              </a:tblGrid>
              <a:tr h="552450">
                <a:tc>
                  <a:txBody>
                    <a:bodyPr/>
                    <a:lstStyle/>
                    <a:p>
                      <a:pPr algn="ctr" fontAlgn="ctr"/>
                      <a:r>
                        <a:rPr lang="lt-LT" sz="2000" b="1" i="0" u="none" strike="noStrike" dirty="0">
                          <a:solidFill>
                            <a:srgbClr val="000000"/>
                          </a:solidFill>
                          <a:effectLst/>
                          <a:latin typeface="+mj-lt"/>
                        </a:rPr>
                        <a:t>Reikmė</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solidFill>
                      <a:srgbClr val="C8DED7"/>
                    </a:solidFill>
                  </a:tcPr>
                </a:tc>
                <a:tc>
                  <a:txBody>
                    <a:bodyPr/>
                    <a:lstStyle/>
                    <a:p>
                      <a:pPr algn="ctr" fontAlgn="ctr"/>
                      <a:r>
                        <a:rPr lang="lt-LT" sz="2000" b="1" i="0" u="none" strike="noStrike" dirty="0">
                          <a:solidFill>
                            <a:srgbClr val="000000"/>
                          </a:solidFill>
                          <a:effectLst/>
                          <a:latin typeface="+mj-lt"/>
                        </a:rPr>
                        <a:t>Papildomi VB asignavimai*, mln. Eur</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solidFill>
                      <a:srgbClr val="C8DED7"/>
                    </a:solidFill>
                  </a:tcPr>
                </a:tc>
                <a:extLst>
                  <a:ext uri="{0D108BD9-81ED-4DB2-BD59-A6C34878D82A}">
                    <a16:rowId xmlns:a16="http://schemas.microsoft.com/office/drawing/2014/main" val="4202150902"/>
                  </a:ext>
                </a:extLst>
              </a:tr>
              <a:tr h="184150">
                <a:tc>
                  <a:txBody>
                    <a:bodyPr/>
                    <a:lstStyle/>
                    <a:p>
                      <a:pPr marL="0" algn="l" defTabSz="914400" rtl="0" eaLnBrk="1" fontAlgn="ctr" latinLnBrk="0" hangingPunct="1"/>
                      <a:r>
                        <a:rPr lang="lt-LT" sz="2000" b="0" i="0" u="none" strike="noStrike" kern="1200" dirty="0">
                          <a:solidFill>
                            <a:srgbClr val="000000"/>
                          </a:solidFill>
                          <a:effectLst/>
                          <a:latin typeface="+mj-lt"/>
                          <a:ea typeface="+mn-ea"/>
                          <a:cs typeface="+mn-cs"/>
                        </a:rPr>
                        <a:t>Mokytojų, vadovų ir kitų pedagoginių darbuotojų atlyginimų didinimui</a:t>
                      </a:r>
                    </a:p>
                  </a:txBody>
                  <a:tcPr marL="14400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tc>
                  <a:txBody>
                    <a:bodyPr/>
                    <a:lstStyle/>
                    <a:p>
                      <a:pPr marL="0" algn="ctr" defTabSz="914400" rtl="0" eaLnBrk="1" fontAlgn="ctr" latinLnBrk="0" hangingPunct="1"/>
                      <a:r>
                        <a:rPr lang="lt-LT" sz="2000" b="0" i="0" u="none" strike="noStrike" kern="1200" dirty="0">
                          <a:solidFill>
                            <a:srgbClr val="000000"/>
                          </a:solidFill>
                          <a:effectLst/>
                          <a:latin typeface="+mj-lt"/>
                          <a:ea typeface="+mn-ea"/>
                          <a:cs typeface="+mn-cs"/>
                        </a:rPr>
                        <a:t>219,2  </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extLst>
                  <a:ext uri="{0D108BD9-81ED-4DB2-BD59-A6C34878D82A}">
                    <a16:rowId xmlns:a16="http://schemas.microsoft.com/office/drawing/2014/main" val="1240194028"/>
                  </a:ext>
                </a:extLst>
              </a:tr>
              <a:tr h="368300">
                <a:tc>
                  <a:txBody>
                    <a:bodyPr/>
                    <a:lstStyle/>
                    <a:p>
                      <a:pPr marL="0" algn="l" defTabSz="914400" rtl="0" eaLnBrk="1" fontAlgn="ctr" latinLnBrk="0" hangingPunct="1"/>
                      <a:r>
                        <a:rPr lang="lt-LT" sz="2000" b="0" i="0" u="none" strike="noStrike" kern="1200" dirty="0">
                          <a:solidFill>
                            <a:srgbClr val="000000"/>
                          </a:solidFill>
                          <a:effectLst/>
                          <a:latin typeface="+mj-lt"/>
                          <a:ea typeface="+mn-ea"/>
                          <a:cs typeface="+mn-cs"/>
                        </a:rPr>
                        <a:t>Dėstytojų, mokslininkų ir neakademinių darbuotojų atlyginimų didinimui</a:t>
                      </a:r>
                    </a:p>
                  </a:txBody>
                  <a:tcPr marL="14400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tc>
                  <a:txBody>
                    <a:bodyPr/>
                    <a:lstStyle/>
                    <a:p>
                      <a:pPr marL="0" algn="ctr" defTabSz="914400" rtl="0" eaLnBrk="1" fontAlgn="ctr" latinLnBrk="0" hangingPunct="1"/>
                      <a:r>
                        <a:rPr lang="lt-LT" sz="2000" b="0" i="0" u="none" strike="noStrike" kern="1200" dirty="0">
                          <a:solidFill>
                            <a:srgbClr val="000000"/>
                          </a:solidFill>
                          <a:effectLst/>
                          <a:latin typeface="+mj-lt"/>
                          <a:ea typeface="+mn-ea"/>
                          <a:cs typeface="+mn-cs"/>
                        </a:rPr>
                        <a:t>84,4  </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extLst>
                  <a:ext uri="{0D108BD9-81ED-4DB2-BD59-A6C34878D82A}">
                    <a16:rowId xmlns:a16="http://schemas.microsoft.com/office/drawing/2014/main" val="1217573106"/>
                  </a:ext>
                </a:extLst>
              </a:tr>
              <a:tr h="184150">
                <a:tc>
                  <a:txBody>
                    <a:bodyPr/>
                    <a:lstStyle/>
                    <a:p>
                      <a:pPr marL="0" algn="l" defTabSz="914400" rtl="0" eaLnBrk="1" fontAlgn="ctr" latinLnBrk="0" hangingPunct="1"/>
                      <a:r>
                        <a:rPr lang="lt-LT" sz="2000" b="0" i="0" u="none" strike="noStrike" kern="1200" dirty="0">
                          <a:solidFill>
                            <a:srgbClr val="000000"/>
                          </a:solidFill>
                          <a:effectLst/>
                          <a:latin typeface="+mj-lt"/>
                          <a:ea typeface="+mn-ea"/>
                          <a:cs typeface="+mn-cs"/>
                        </a:rPr>
                        <a:t>Pasirengimui pamokoms bendrojo ugdymo mokytojams</a:t>
                      </a:r>
                    </a:p>
                  </a:txBody>
                  <a:tcPr marL="14400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tc>
                  <a:txBody>
                    <a:bodyPr/>
                    <a:lstStyle/>
                    <a:p>
                      <a:pPr marL="0" algn="ctr" defTabSz="914400" rtl="0" eaLnBrk="1" fontAlgn="ctr" latinLnBrk="0" hangingPunct="1"/>
                      <a:r>
                        <a:rPr lang="lt-LT" sz="2000" b="0" i="0" u="none" strike="noStrike" kern="1200" dirty="0">
                          <a:solidFill>
                            <a:srgbClr val="000000"/>
                          </a:solidFill>
                          <a:effectLst/>
                          <a:latin typeface="+mj-lt"/>
                          <a:ea typeface="+mn-ea"/>
                          <a:cs typeface="+mn-cs"/>
                        </a:rPr>
                        <a:t>25,6  </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extLst>
                  <a:ext uri="{0D108BD9-81ED-4DB2-BD59-A6C34878D82A}">
                    <a16:rowId xmlns:a16="http://schemas.microsoft.com/office/drawing/2014/main" val="94627093"/>
                  </a:ext>
                </a:extLst>
              </a:tr>
              <a:tr h="184150">
                <a:tc>
                  <a:txBody>
                    <a:bodyPr/>
                    <a:lstStyle/>
                    <a:p>
                      <a:pPr marL="0" algn="l" defTabSz="914400" rtl="0" eaLnBrk="1" fontAlgn="ctr" latinLnBrk="0" hangingPunct="1"/>
                      <a:r>
                        <a:rPr lang="lt-LT" sz="2000" b="0" i="0" u="none" strike="noStrike" kern="1200" dirty="0">
                          <a:solidFill>
                            <a:srgbClr val="000000"/>
                          </a:solidFill>
                          <a:effectLst/>
                          <a:latin typeface="+mj-lt"/>
                          <a:ea typeface="+mn-ea"/>
                          <a:cs typeface="+mn-cs"/>
                        </a:rPr>
                        <a:t>Didinti mokytojų, dirbančių pagal ikimokyklinio ir priešmokyklinio ugdymo programas, nekontaktinių valandų skaičių etate</a:t>
                      </a:r>
                    </a:p>
                  </a:txBody>
                  <a:tcPr marL="14400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tc>
                  <a:txBody>
                    <a:bodyPr/>
                    <a:lstStyle/>
                    <a:p>
                      <a:pPr marL="0" algn="ctr" defTabSz="914400" rtl="0" eaLnBrk="1" fontAlgn="ctr" latinLnBrk="0" hangingPunct="1"/>
                      <a:r>
                        <a:rPr lang="lt-LT" sz="2000" b="0" i="0" u="none" strike="noStrike" kern="1200" dirty="0">
                          <a:solidFill>
                            <a:srgbClr val="000000"/>
                          </a:solidFill>
                          <a:effectLst/>
                          <a:latin typeface="+mj-lt"/>
                          <a:ea typeface="+mn-ea"/>
                          <a:cs typeface="+mn-cs"/>
                        </a:rPr>
                        <a:t>13,8  </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extLst>
                  <a:ext uri="{0D108BD9-81ED-4DB2-BD59-A6C34878D82A}">
                    <a16:rowId xmlns:a16="http://schemas.microsoft.com/office/drawing/2014/main" val="239334924"/>
                  </a:ext>
                </a:extLst>
              </a:tr>
              <a:tr h="184150">
                <a:tc>
                  <a:txBody>
                    <a:bodyPr/>
                    <a:lstStyle/>
                    <a:p>
                      <a:pPr marL="0" algn="l" defTabSz="914400" rtl="0" eaLnBrk="1" fontAlgn="ctr" latinLnBrk="0" hangingPunct="1"/>
                      <a:r>
                        <a:rPr lang="lt-LT" sz="2000" b="0" i="0" u="none" strike="noStrike" kern="1200" dirty="0">
                          <a:solidFill>
                            <a:srgbClr val="000000"/>
                          </a:solidFill>
                          <a:effectLst/>
                          <a:latin typeface="+mj-lt"/>
                          <a:ea typeface="+mn-ea"/>
                          <a:cs typeface="+mn-cs"/>
                        </a:rPr>
                        <a:t>Papildomoms pamokoms (gyvenimo įgūdžių, informatikos pamokos)</a:t>
                      </a:r>
                    </a:p>
                  </a:txBody>
                  <a:tcPr marL="14400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tc>
                  <a:txBody>
                    <a:bodyPr/>
                    <a:lstStyle/>
                    <a:p>
                      <a:pPr marL="0" algn="ctr" defTabSz="914400" rtl="0" eaLnBrk="1" fontAlgn="ctr" latinLnBrk="0" hangingPunct="1"/>
                      <a:r>
                        <a:rPr lang="lt-LT" sz="2000" b="0" i="0" u="none" strike="noStrike" kern="1200" dirty="0">
                          <a:solidFill>
                            <a:srgbClr val="000000"/>
                          </a:solidFill>
                          <a:effectLst/>
                          <a:latin typeface="+mj-lt"/>
                          <a:ea typeface="+mn-ea"/>
                          <a:cs typeface="+mn-cs"/>
                        </a:rPr>
                        <a:t>7,4  </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extLst>
                  <a:ext uri="{0D108BD9-81ED-4DB2-BD59-A6C34878D82A}">
                    <a16:rowId xmlns:a16="http://schemas.microsoft.com/office/drawing/2014/main" val="3542175085"/>
                  </a:ext>
                </a:extLst>
              </a:tr>
              <a:tr h="184150">
                <a:tc>
                  <a:txBody>
                    <a:bodyPr/>
                    <a:lstStyle/>
                    <a:p>
                      <a:pPr marL="0" algn="l" defTabSz="914400" rtl="0" eaLnBrk="1" fontAlgn="ctr" latinLnBrk="0" hangingPunct="1"/>
                      <a:r>
                        <a:rPr lang="lt-LT" sz="2000" b="0" i="0" u="none" strike="noStrike" kern="1200" dirty="0" err="1">
                          <a:solidFill>
                            <a:srgbClr val="000000"/>
                          </a:solidFill>
                          <a:effectLst/>
                          <a:latin typeface="+mj-lt"/>
                          <a:ea typeface="+mn-ea"/>
                          <a:cs typeface="+mn-cs"/>
                        </a:rPr>
                        <a:t>Įtraukiajam</a:t>
                      </a:r>
                      <a:r>
                        <a:rPr lang="lt-LT" sz="2000" b="0" i="0" u="none" strike="noStrike" kern="1200" dirty="0">
                          <a:solidFill>
                            <a:srgbClr val="000000"/>
                          </a:solidFill>
                          <a:effectLst/>
                          <a:latin typeface="+mj-lt"/>
                          <a:ea typeface="+mn-ea"/>
                          <a:cs typeface="+mn-cs"/>
                        </a:rPr>
                        <a:t> ugdymui (švietimo pagalbos specialistų pareigybėms ir specialiųjų ugdymosi poreikių turinčių mokinių integravimui)</a:t>
                      </a:r>
                    </a:p>
                  </a:txBody>
                  <a:tcPr marL="14400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tc>
                  <a:txBody>
                    <a:bodyPr/>
                    <a:lstStyle/>
                    <a:p>
                      <a:pPr marL="0" algn="ctr" defTabSz="914400" rtl="0" eaLnBrk="1" fontAlgn="ctr" latinLnBrk="0" hangingPunct="1"/>
                      <a:r>
                        <a:rPr lang="lt-LT" sz="2000" b="0" i="0" u="none" strike="noStrike" kern="1200" dirty="0">
                          <a:solidFill>
                            <a:srgbClr val="000000"/>
                          </a:solidFill>
                          <a:effectLst/>
                          <a:latin typeface="+mj-lt"/>
                          <a:ea typeface="+mn-ea"/>
                          <a:cs typeface="+mn-cs"/>
                        </a:rPr>
                        <a:t>7,7  </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extLst>
                  <a:ext uri="{0D108BD9-81ED-4DB2-BD59-A6C34878D82A}">
                    <a16:rowId xmlns:a16="http://schemas.microsoft.com/office/drawing/2014/main" val="2750394963"/>
                  </a:ext>
                </a:extLst>
              </a:tr>
              <a:tr h="368300">
                <a:tc>
                  <a:txBody>
                    <a:bodyPr/>
                    <a:lstStyle/>
                    <a:p>
                      <a:pPr marL="0" algn="l" defTabSz="914400" rtl="0" eaLnBrk="1" fontAlgn="ctr" latinLnBrk="0" hangingPunct="1"/>
                      <a:r>
                        <a:rPr lang="lt-LT" sz="2000" b="0" i="0" u="none" strike="noStrike" kern="1200" dirty="0">
                          <a:solidFill>
                            <a:srgbClr val="000000"/>
                          </a:solidFill>
                          <a:effectLst/>
                          <a:latin typeface="+mj-lt"/>
                          <a:ea typeface="+mn-ea"/>
                          <a:cs typeface="+mn-cs"/>
                        </a:rPr>
                        <a:t>Profesiniam informavimui ir konsultavimui (ES projekto tęstinumas - karjeros konsultantų pareigybėms)</a:t>
                      </a:r>
                    </a:p>
                  </a:txBody>
                  <a:tcPr marL="14400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tc>
                  <a:txBody>
                    <a:bodyPr/>
                    <a:lstStyle/>
                    <a:p>
                      <a:pPr marL="0" algn="ctr" defTabSz="914400" rtl="0" eaLnBrk="1" fontAlgn="ctr" latinLnBrk="0" hangingPunct="1"/>
                      <a:r>
                        <a:rPr lang="lt-LT" sz="2000" b="0" i="0" u="none" strike="noStrike" kern="1200" dirty="0">
                          <a:solidFill>
                            <a:srgbClr val="000000"/>
                          </a:solidFill>
                          <a:effectLst/>
                          <a:latin typeface="+mj-lt"/>
                          <a:ea typeface="+mn-ea"/>
                          <a:cs typeface="+mn-cs"/>
                        </a:rPr>
                        <a:t>7,6  </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extLst>
                  <a:ext uri="{0D108BD9-81ED-4DB2-BD59-A6C34878D82A}">
                    <a16:rowId xmlns:a16="http://schemas.microsoft.com/office/drawing/2014/main" val="306346517"/>
                  </a:ext>
                </a:extLst>
              </a:tr>
              <a:tr h="184150">
                <a:tc>
                  <a:txBody>
                    <a:bodyPr/>
                    <a:lstStyle/>
                    <a:p>
                      <a:pPr marL="0" algn="l" defTabSz="914400" rtl="0" eaLnBrk="1" fontAlgn="ctr" latinLnBrk="0" hangingPunct="1"/>
                      <a:r>
                        <a:rPr lang="lt-LT" sz="2000" b="0" i="0" u="none" strike="noStrike" kern="1200" dirty="0">
                          <a:solidFill>
                            <a:srgbClr val="000000"/>
                          </a:solidFill>
                          <a:effectLst/>
                          <a:latin typeface="+mj-lt"/>
                          <a:ea typeface="+mn-ea"/>
                          <a:cs typeface="+mn-cs"/>
                        </a:rPr>
                        <a:t>Moksliniams tyrimams ir eksperimentinei plėtrai (iš viso - 345,6 mln. Eur)</a:t>
                      </a:r>
                    </a:p>
                  </a:txBody>
                  <a:tcPr marL="14400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tc>
                  <a:txBody>
                    <a:bodyPr/>
                    <a:lstStyle/>
                    <a:p>
                      <a:pPr marL="0" algn="ctr" defTabSz="914400" rtl="0" eaLnBrk="1" fontAlgn="ctr" latinLnBrk="0" hangingPunct="1"/>
                      <a:r>
                        <a:rPr lang="lt-LT" sz="2000" b="0" i="0" u="none" strike="noStrike" kern="1200" dirty="0">
                          <a:solidFill>
                            <a:srgbClr val="000000"/>
                          </a:solidFill>
                          <a:effectLst/>
                          <a:latin typeface="+mj-lt"/>
                          <a:ea typeface="+mn-ea"/>
                          <a:cs typeface="+mn-cs"/>
                        </a:rPr>
                        <a:t>21,5  </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tcPr>
                </a:tc>
                <a:extLst>
                  <a:ext uri="{0D108BD9-81ED-4DB2-BD59-A6C34878D82A}">
                    <a16:rowId xmlns:a16="http://schemas.microsoft.com/office/drawing/2014/main" val="2894234867"/>
                  </a:ext>
                </a:extLst>
              </a:tr>
              <a:tr h="184150">
                <a:tc>
                  <a:txBody>
                    <a:bodyPr/>
                    <a:lstStyle/>
                    <a:p>
                      <a:pPr algn="r" fontAlgn="ctr"/>
                      <a:r>
                        <a:rPr lang="lt-LT" sz="2000" b="1" i="0" u="none" strike="noStrike" dirty="0">
                          <a:solidFill>
                            <a:srgbClr val="000000"/>
                          </a:solidFill>
                          <a:effectLst/>
                          <a:latin typeface="+mj-lt"/>
                        </a:rPr>
                        <a:t>IŠ VISO</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solidFill>
                      <a:srgbClr val="C8DED7"/>
                    </a:solidFill>
                  </a:tcPr>
                </a:tc>
                <a:tc>
                  <a:txBody>
                    <a:bodyPr/>
                    <a:lstStyle/>
                    <a:p>
                      <a:pPr algn="ctr" fontAlgn="ctr"/>
                      <a:r>
                        <a:rPr lang="en-US" sz="2000" b="1" i="0" u="none" strike="noStrike" dirty="0">
                          <a:solidFill>
                            <a:srgbClr val="000000"/>
                          </a:solidFill>
                          <a:effectLst/>
                          <a:latin typeface="+mj-lt"/>
                        </a:rPr>
                        <a:t>387,2</a:t>
                      </a:r>
                      <a:r>
                        <a:rPr lang="lt-LT" sz="2000" b="1" i="0" u="none" strike="noStrike" dirty="0">
                          <a:solidFill>
                            <a:srgbClr val="000000"/>
                          </a:solidFill>
                          <a:effectLst/>
                          <a:latin typeface="+mj-lt"/>
                        </a:rPr>
                        <a:t> </a:t>
                      </a:r>
                    </a:p>
                  </a:txBody>
                  <a:tcPr marL="0" marR="0" marT="0" marB="0" anchor="ctr">
                    <a:lnL w="12700" cap="flat" cmpd="sng" algn="ctr">
                      <a:solidFill>
                        <a:srgbClr val="96C0B3"/>
                      </a:solidFill>
                      <a:prstDash val="solid"/>
                      <a:round/>
                      <a:headEnd type="none" w="med" len="med"/>
                      <a:tailEnd type="none" w="med" len="med"/>
                    </a:lnL>
                    <a:lnR w="12700" cap="flat" cmpd="sng" algn="ctr">
                      <a:solidFill>
                        <a:srgbClr val="96C0B3"/>
                      </a:solidFill>
                      <a:prstDash val="solid"/>
                      <a:round/>
                      <a:headEnd type="none" w="med" len="med"/>
                      <a:tailEnd type="none" w="med" len="med"/>
                    </a:lnR>
                    <a:lnT w="12700" cap="flat" cmpd="sng" algn="ctr">
                      <a:solidFill>
                        <a:srgbClr val="96C0B3"/>
                      </a:solidFill>
                      <a:prstDash val="solid"/>
                      <a:round/>
                      <a:headEnd type="none" w="med" len="med"/>
                      <a:tailEnd type="none" w="med" len="med"/>
                    </a:lnT>
                    <a:lnB w="12700" cap="flat" cmpd="sng" algn="ctr">
                      <a:solidFill>
                        <a:srgbClr val="96C0B3"/>
                      </a:solidFill>
                      <a:prstDash val="solid"/>
                      <a:round/>
                      <a:headEnd type="none" w="med" len="med"/>
                      <a:tailEnd type="none" w="med" len="med"/>
                    </a:lnB>
                    <a:solidFill>
                      <a:srgbClr val="C8DED7"/>
                    </a:solidFill>
                  </a:tcPr>
                </a:tc>
                <a:extLst>
                  <a:ext uri="{0D108BD9-81ED-4DB2-BD59-A6C34878D82A}">
                    <a16:rowId xmlns:a16="http://schemas.microsoft.com/office/drawing/2014/main" val="169130864"/>
                  </a:ext>
                </a:extLst>
              </a:tr>
              <a:tr h="177800">
                <a:tc>
                  <a:txBody>
                    <a:bodyPr/>
                    <a:lstStyle/>
                    <a:p>
                      <a:pPr algn="l" fontAlgn="b"/>
                      <a:r>
                        <a:rPr lang="lt-LT" sz="2000" b="0" i="0" u="none" strike="noStrike" dirty="0">
                          <a:solidFill>
                            <a:srgbClr val="000000"/>
                          </a:solidFill>
                          <a:effectLst/>
                          <a:latin typeface="+mj-lt"/>
                        </a:rPr>
                        <a:t>*Neįskaitant ES</a:t>
                      </a:r>
                      <a:r>
                        <a:rPr lang="en-US" sz="2000" b="0" i="0" u="none" strike="noStrike" dirty="0">
                          <a:solidFill>
                            <a:srgbClr val="000000"/>
                          </a:solidFill>
                          <a:effectLst/>
                          <a:latin typeface="+mj-lt"/>
                        </a:rPr>
                        <a:t> </a:t>
                      </a:r>
                      <a:r>
                        <a:rPr lang="en-US" sz="2000" b="0" i="0" u="none" strike="noStrike" dirty="0" err="1">
                          <a:solidFill>
                            <a:srgbClr val="000000"/>
                          </a:solidFill>
                          <a:effectLst/>
                          <a:latin typeface="+mj-lt"/>
                        </a:rPr>
                        <a:t>finansavimo</a:t>
                      </a:r>
                      <a:endParaRPr lang="lt-LT" sz="2000" b="0" i="0" u="none" strike="noStrike" dirty="0">
                        <a:solidFill>
                          <a:srgbClr val="000000"/>
                        </a:solidFill>
                        <a:effectLst/>
                        <a:latin typeface="+mj-lt"/>
                      </a:endParaRPr>
                    </a:p>
                  </a:txBody>
                  <a:tcPr marL="0" marR="0" marT="0" marB="0" anchor="b">
                    <a:lnL>
                      <a:noFill/>
                    </a:lnL>
                    <a:lnR>
                      <a:noFill/>
                    </a:lnR>
                    <a:lnT w="12700" cap="flat" cmpd="sng" algn="ctr">
                      <a:solidFill>
                        <a:srgbClr val="96C0B3"/>
                      </a:solidFill>
                      <a:prstDash val="solid"/>
                      <a:round/>
                      <a:headEnd type="none" w="med" len="med"/>
                      <a:tailEnd type="none" w="med" len="med"/>
                    </a:lnT>
                    <a:lnB>
                      <a:noFill/>
                    </a:lnB>
                  </a:tcPr>
                </a:tc>
                <a:tc>
                  <a:txBody>
                    <a:bodyPr/>
                    <a:lstStyle/>
                    <a:p>
                      <a:pPr algn="ctr" fontAlgn="ctr"/>
                      <a:endParaRPr lang="lt-LT" sz="2000" b="0" i="0" u="none" strike="noStrike" dirty="0">
                        <a:solidFill>
                          <a:srgbClr val="000000"/>
                        </a:solidFill>
                        <a:effectLst/>
                        <a:latin typeface="+mj-lt"/>
                      </a:endParaRPr>
                    </a:p>
                  </a:txBody>
                  <a:tcPr marL="0" marR="0" marT="0" marB="0" anchor="ctr">
                    <a:lnL>
                      <a:noFill/>
                    </a:lnL>
                    <a:lnR>
                      <a:noFill/>
                    </a:lnR>
                    <a:lnT w="12700" cap="flat" cmpd="sng" algn="ctr">
                      <a:solidFill>
                        <a:srgbClr val="96C0B3"/>
                      </a:solidFill>
                      <a:prstDash val="solid"/>
                      <a:round/>
                      <a:headEnd type="none" w="med" len="med"/>
                      <a:tailEnd type="none" w="med" len="med"/>
                    </a:lnT>
                    <a:lnB>
                      <a:noFill/>
                    </a:lnB>
                  </a:tcPr>
                </a:tc>
                <a:extLst>
                  <a:ext uri="{0D108BD9-81ED-4DB2-BD59-A6C34878D82A}">
                    <a16:rowId xmlns:a16="http://schemas.microsoft.com/office/drawing/2014/main" val="861300926"/>
                  </a:ext>
                </a:extLst>
              </a:tr>
            </a:tbl>
          </a:graphicData>
        </a:graphic>
      </p:graphicFrame>
      <p:sp>
        <p:nvSpPr>
          <p:cNvPr id="5" name="TextBox 4">
            <a:extLst>
              <a:ext uri="{FF2B5EF4-FFF2-40B4-BE49-F238E27FC236}">
                <a16:creationId xmlns:a16="http://schemas.microsoft.com/office/drawing/2014/main" id="{1337A51A-7F08-49BD-B443-BBC9E8C18B92}"/>
              </a:ext>
            </a:extLst>
          </p:cNvPr>
          <p:cNvSpPr txBox="1"/>
          <p:nvPr/>
        </p:nvSpPr>
        <p:spPr>
          <a:xfrm>
            <a:off x="861269" y="373121"/>
            <a:ext cx="10469461" cy="1138773"/>
          </a:xfrm>
          <a:prstGeom prst="rect">
            <a:avLst/>
          </a:prstGeom>
          <a:noFill/>
        </p:spPr>
        <p:txBody>
          <a:bodyPr wrap="square">
            <a:spAutoFit/>
          </a:bodyPr>
          <a:lstStyle/>
          <a:p>
            <a:pPr algn="ctr" fontAlgn="b"/>
            <a:r>
              <a:rPr lang="lt-LT" sz="3400" dirty="0">
                <a:latin typeface="+mj-lt"/>
                <a:ea typeface="+mj-ea"/>
                <a:cs typeface="+mj-cs"/>
              </a:rPr>
              <a:t>Valstybės biudžeto (be ES lėšų) finansavimas Susitarimui dėl Lietuvos švietimo politikos (2021-2030) augs </a:t>
            </a:r>
            <a:r>
              <a:rPr lang="lt-LT" sz="3400" b="1" dirty="0">
                <a:latin typeface="+mj-lt"/>
                <a:ea typeface="+mj-ea"/>
                <a:cs typeface="+mj-cs"/>
              </a:rPr>
              <a:t>387,3 mln. Eur</a:t>
            </a:r>
          </a:p>
        </p:txBody>
      </p:sp>
    </p:spTree>
    <p:extLst>
      <p:ext uri="{BB962C8B-B14F-4D97-AF65-F5344CB8AC3E}">
        <p14:creationId xmlns:p14="http://schemas.microsoft.com/office/powerpoint/2010/main" val="3563627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388B374-F948-42B1-8E67-8D4E5F083D7F}"/>
              </a:ext>
            </a:extLst>
          </p:cNvPr>
          <p:cNvGraphicFramePr>
            <a:graphicFrameLocks noGrp="1"/>
          </p:cNvGraphicFramePr>
          <p:nvPr>
            <p:extLst>
              <p:ext uri="{D42A27DB-BD31-4B8C-83A1-F6EECF244321}">
                <p14:modId xmlns:p14="http://schemas.microsoft.com/office/powerpoint/2010/main" val="685928423"/>
              </p:ext>
            </p:extLst>
          </p:nvPr>
        </p:nvGraphicFramePr>
        <p:xfrm>
          <a:off x="1762648" y="285401"/>
          <a:ext cx="8666703" cy="6287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803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EE95A31-F823-41CA-9DF9-77B93F7A5A53}"/>
              </a:ext>
            </a:extLst>
          </p:cNvPr>
          <p:cNvGraphicFramePr>
            <a:graphicFrameLocks noGrp="1"/>
          </p:cNvGraphicFramePr>
          <p:nvPr>
            <p:extLst>
              <p:ext uri="{D42A27DB-BD31-4B8C-83A1-F6EECF244321}">
                <p14:modId xmlns:p14="http://schemas.microsoft.com/office/powerpoint/2010/main" val="951719125"/>
              </p:ext>
            </p:extLst>
          </p:nvPr>
        </p:nvGraphicFramePr>
        <p:xfrm>
          <a:off x="1762648" y="285401"/>
          <a:ext cx="8666703" cy="6287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347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CF8F72CF-D393-4BA5-AC3E-A0CA1D2629FA}"/>
              </a:ext>
            </a:extLst>
          </p:cNvPr>
          <p:cNvGraphicFramePr/>
          <p:nvPr/>
        </p:nvGraphicFramePr>
        <p:xfrm>
          <a:off x="104675" y="575441"/>
          <a:ext cx="11551640" cy="5957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E87263C2-BB3F-42C0-9826-38536CFFB85A}"/>
              </a:ext>
            </a:extLst>
          </p:cNvPr>
          <p:cNvSpPr>
            <a:spLocks noGrp="1"/>
          </p:cNvSpPr>
          <p:nvPr>
            <p:ph type="title"/>
          </p:nvPr>
        </p:nvSpPr>
        <p:spPr>
          <a:xfrm>
            <a:off x="1086044" y="324588"/>
            <a:ext cx="5401192" cy="1278467"/>
          </a:xfrm>
        </p:spPr>
        <p:txBody>
          <a:bodyPr>
            <a:noAutofit/>
          </a:bodyPr>
          <a:lstStyle/>
          <a:p>
            <a:pPr algn="ctr"/>
            <a:r>
              <a:rPr lang="lt-LT" sz="3600" dirty="0">
                <a:latin typeface="Calibri" panose="020F0502020204030204" pitchFamily="34" charset="0"/>
                <a:ea typeface="Calibri" panose="020F0502020204030204" pitchFamily="34" charset="0"/>
                <a:cs typeface="Calibri" panose="020F0502020204030204" pitchFamily="34" charset="0"/>
              </a:rPr>
              <a:t>Švietimo </a:t>
            </a:r>
            <a:r>
              <a:rPr lang="en-US" sz="3600" dirty="0" err="1">
                <a:latin typeface="Calibri" panose="020F0502020204030204" pitchFamily="34" charset="0"/>
                <a:ea typeface="Calibri" panose="020F0502020204030204" pitchFamily="34" charset="0"/>
                <a:cs typeface="Calibri" panose="020F0502020204030204" pitchFamily="34" charset="0"/>
              </a:rPr>
              <a:t>biud</a:t>
            </a:r>
            <a:r>
              <a:rPr lang="lt-LT" sz="3600" dirty="0" err="1">
                <a:latin typeface="Calibri" panose="020F0502020204030204" pitchFamily="34" charset="0"/>
                <a:ea typeface="Calibri" panose="020F0502020204030204" pitchFamily="34" charset="0"/>
                <a:cs typeface="Calibri" panose="020F0502020204030204" pitchFamily="34" charset="0"/>
              </a:rPr>
              <a:t>žetas</a:t>
            </a:r>
            <a:r>
              <a:rPr lang="lt-LT" sz="3600" dirty="0">
                <a:latin typeface="Calibri" panose="020F0502020204030204" pitchFamily="34" charset="0"/>
                <a:ea typeface="Calibri" panose="020F0502020204030204" pitchFamily="34" charset="0"/>
                <a:cs typeface="Calibri" panose="020F0502020204030204" pitchFamily="34" charset="0"/>
              </a:rPr>
              <a:t> </a:t>
            </a:r>
            <a:r>
              <a:rPr lang="en-US" sz="3600" dirty="0">
                <a:latin typeface="Calibri" panose="020F0502020204030204" pitchFamily="34" charset="0"/>
                <a:ea typeface="Calibri" panose="020F0502020204030204" pitchFamily="34" charset="0"/>
                <a:cs typeface="Calibri" panose="020F0502020204030204" pitchFamily="34" charset="0"/>
              </a:rPr>
              <a:t>2023 m.</a:t>
            </a:r>
            <a:r>
              <a:rPr lang="lt-LT" sz="3600" dirty="0">
                <a:latin typeface="Calibri" panose="020F0502020204030204" pitchFamily="34" charset="0"/>
                <a:ea typeface="Calibri" panose="020F0502020204030204" pitchFamily="34" charset="0"/>
                <a:cs typeface="Calibri" panose="020F0502020204030204" pitchFamily="34" charset="0"/>
              </a:rPr>
              <a:t> (mln. Eur)</a:t>
            </a:r>
          </a:p>
        </p:txBody>
      </p:sp>
    </p:spTree>
    <p:extLst>
      <p:ext uri="{BB962C8B-B14F-4D97-AF65-F5344CB8AC3E}">
        <p14:creationId xmlns:p14="http://schemas.microsoft.com/office/powerpoint/2010/main" val="152918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C0BD23F-E1FE-422E-B4CF-E78DAFEEED99}"/>
              </a:ext>
            </a:extLst>
          </p:cNvPr>
          <p:cNvGraphicFramePr>
            <a:graphicFrameLocks noGrp="1"/>
          </p:cNvGraphicFramePr>
          <p:nvPr>
            <p:extLst>
              <p:ext uri="{D42A27DB-BD31-4B8C-83A1-F6EECF244321}">
                <p14:modId xmlns:p14="http://schemas.microsoft.com/office/powerpoint/2010/main" val="1805374219"/>
              </p:ext>
            </p:extLst>
          </p:nvPr>
        </p:nvGraphicFramePr>
        <p:xfrm>
          <a:off x="1767973" y="287421"/>
          <a:ext cx="8656053" cy="62831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724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09CE-40C7-7243-92DC-176DD0942C55}"/>
              </a:ext>
            </a:extLst>
          </p:cNvPr>
          <p:cNvSpPr>
            <a:spLocks noGrp="1"/>
          </p:cNvSpPr>
          <p:nvPr>
            <p:ph type="ctrTitle" idx="4294967295"/>
          </p:nvPr>
        </p:nvSpPr>
        <p:spPr>
          <a:xfrm>
            <a:off x="6096000" y="2326403"/>
            <a:ext cx="5970104" cy="1874453"/>
          </a:xfrm>
          <a:prstGeom prst="rect">
            <a:avLst/>
          </a:prstGeom>
        </p:spPr>
        <p:txBody>
          <a:bodyPr/>
          <a:lstStyle/>
          <a:p>
            <a:r>
              <a:rPr lang="en-LT" b="1" dirty="0"/>
              <a:t>Dėkojame</a:t>
            </a:r>
          </a:p>
        </p:txBody>
      </p:sp>
      <p:sp>
        <p:nvSpPr>
          <p:cNvPr id="3" name="Rectangle 2">
            <a:extLst>
              <a:ext uri="{FF2B5EF4-FFF2-40B4-BE49-F238E27FC236}">
                <a16:creationId xmlns:a16="http://schemas.microsoft.com/office/drawing/2014/main" id="{A8FBB6CA-7EA9-0C49-A280-028DBF699356}"/>
              </a:ext>
            </a:extLst>
          </p:cNvPr>
          <p:cNvSpPr/>
          <p:nvPr/>
        </p:nvSpPr>
        <p:spPr>
          <a:xfrm>
            <a:off x="6096000" y="3762911"/>
            <a:ext cx="6096000" cy="1186863"/>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pitchFamily="2" charset="0"/>
              </a:rPr>
              <a:t>Telefonas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pitchFamily="2" charset="0"/>
              </a:rPr>
              <a:t>: +370 5 219 1190</a:t>
            </a:r>
            <a:endParaRPr kumimoji="0" lang="en-LT" sz="2400" b="0" i="0" u="none" strike="noStrike" kern="1200" cap="none" spc="0" normalizeH="0" baseline="0" noProof="0" dirty="0">
              <a:ln>
                <a:noFill/>
              </a:ln>
              <a:solidFill>
                <a:srgbClr val="000000"/>
              </a:solidFill>
              <a:effectLst/>
              <a:uLnTx/>
              <a:uFillTx/>
              <a:latin typeface="Times" pitchFamily="2" charset="0"/>
              <a:ea typeface="Calibri" panose="020F0502020204030204" pitchFamily="34" charset="0"/>
              <a:cs typeface="Times"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pitchFamily="2" charset="0"/>
              </a:rPr>
              <a:t>El. </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pitchFamily="2" charset="0"/>
              </a:rPr>
              <a:t>paštas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pitchFamily="2" charset="0"/>
              </a:rPr>
              <a:t>: </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pitchFamily="2" charset="0"/>
              </a:rPr>
              <a:t>info@smsm.lt</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pitchFamily="2" charset="0"/>
              </a:rPr>
              <a:t> </a:t>
            </a:r>
            <a:endParaRPr kumimoji="0" lang="en-LT" sz="2400" b="0" i="0" u="none" strike="noStrike" kern="1200" cap="none" spc="0" normalizeH="0" baseline="0" noProof="0" dirty="0">
              <a:ln>
                <a:noFill/>
              </a:ln>
              <a:solidFill>
                <a:srgbClr val="000000"/>
              </a:solidFill>
              <a:effectLst/>
              <a:uLnTx/>
              <a:uFillTx/>
              <a:latin typeface="Times" pitchFamily="2" charset="0"/>
              <a:ea typeface="Calibri" panose="020F0502020204030204" pitchFamily="34" charset="0"/>
              <a:cs typeface="Times"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pitchFamily="2" charset="0"/>
              </a:rPr>
              <a:t>A. </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pitchFamily="2" charset="0"/>
              </a:rPr>
              <a:t>Volano</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pitchFamily="2" charset="0"/>
              </a:rPr>
              <a:t> g. 2, </a:t>
            </a:r>
            <a:endParaRPr kumimoji="0" lang="en-LT" sz="2400" b="0" i="0" u="none" strike="noStrike" kern="1200" cap="none" spc="0" normalizeH="0" baseline="0" noProof="0" dirty="0">
              <a:ln>
                <a:noFill/>
              </a:ln>
              <a:solidFill>
                <a:srgbClr val="000000"/>
              </a:solidFill>
              <a:effectLst/>
              <a:uLnTx/>
              <a:uFillTx/>
              <a:latin typeface="Times" pitchFamily="2" charset="0"/>
              <a:ea typeface="Calibri" panose="020F0502020204030204" pitchFamily="34" charset="0"/>
              <a:cs typeface="Times" pitchFamily="2"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lt-LT"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LT-01124 Vilnius</a:t>
            </a:r>
            <a:endParaRPr kumimoji="0" lang="en-LT"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43526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871AFA-9B91-854F-B8B0-F5BEF56492E3}"/>
              </a:ext>
            </a:extLst>
          </p:cNvPr>
          <p:cNvSpPr/>
          <p:nvPr/>
        </p:nvSpPr>
        <p:spPr>
          <a:xfrm>
            <a:off x="10510" y="1940157"/>
            <a:ext cx="4068000" cy="49372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srgbClr val="DDDEEB"/>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F054517E-8768-A148-AB29-97F25F50538B}"/>
              </a:ext>
            </a:extLst>
          </p:cNvPr>
          <p:cNvSpPr/>
          <p:nvPr/>
        </p:nvSpPr>
        <p:spPr>
          <a:xfrm>
            <a:off x="4081536" y="1940157"/>
            <a:ext cx="4068000" cy="4937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srgbClr val="DDDEEB"/>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FE3C8B7F-07CD-B145-A60A-89EE032329EE}"/>
              </a:ext>
            </a:extLst>
          </p:cNvPr>
          <p:cNvSpPr/>
          <p:nvPr/>
        </p:nvSpPr>
        <p:spPr>
          <a:xfrm>
            <a:off x="8152562" y="1940157"/>
            <a:ext cx="4068000" cy="4937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srgbClr val="DDDEEB"/>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F78BDC44-7C27-F94B-A70D-96B88ADEBFCC}"/>
              </a:ext>
            </a:extLst>
          </p:cNvPr>
          <p:cNvSpPr txBox="1"/>
          <p:nvPr/>
        </p:nvSpPr>
        <p:spPr>
          <a:xfrm>
            <a:off x="271155" y="3321557"/>
            <a:ext cx="3147046" cy="2246769"/>
          </a:xfrm>
          <a:prstGeom prst="rect">
            <a:avLst/>
          </a:prstGeom>
          <a:noFill/>
        </p:spPr>
        <p:txBody>
          <a:bodyPr wrap="square" rtlCol="0" anchor="t">
            <a:spAutoFit/>
          </a:bodyPr>
          <a:lstStyle/>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lt-LT" altLang="lt-LT" sz="2000" b="0"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Kuriame palankias darbo sąlygas </a:t>
            </a:r>
            <a:r>
              <a:rPr kumimoji="0" lang="lt-LT" altLang="lt-LT" sz="2000" b="1"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mokytojams</a:t>
            </a:r>
          </a:p>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lang="lt-LT" sz="2000" kern="1200" spc="0" noProof="0" dirty="0">
                <a:solidFill>
                  <a:srgbClr val="050505"/>
                </a:solidFill>
                <a:uLnTx/>
                <a:uFillTx/>
                <a:latin typeface="Calibri Light" panose="020F0302020204030204" pitchFamily="34" charset="0"/>
                <a:cs typeface="Calibri Light" panose="020F0302020204030204" pitchFamily="34" charset="0"/>
              </a:rPr>
              <a:t>Diegiame šiuolaikišką ugdymo </a:t>
            </a:r>
            <a:r>
              <a:rPr lang="lt-LT" sz="2000" b="1" kern="1200" spc="0" noProof="0" dirty="0">
                <a:solidFill>
                  <a:srgbClr val="050505"/>
                </a:solidFill>
                <a:uLnTx/>
                <a:uFillTx/>
                <a:latin typeface="Calibri Light" panose="020F0302020204030204" pitchFamily="34" charset="0"/>
                <a:cs typeface="Calibri Light" panose="020F0302020204030204" pitchFamily="34" charset="0"/>
              </a:rPr>
              <a:t>turinį</a:t>
            </a:r>
          </a:p>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lt-LT" sz="2000" b="0"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Stipriname pagalbos </a:t>
            </a:r>
            <a:r>
              <a:rPr kumimoji="0" lang="lt-LT" sz="2000" b="1"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mokiniui</a:t>
            </a:r>
            <a:r>
              <a:rPr kumimoji="0" lang="lt-LT" sz="2000" b="0"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 sistemą</a:t>
            </a:r>
            <a:endParaRPr kumimoji="0" lang="lt-LT"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pic>
        <p:nvPicPr>
          <p:cNvPr id="4" name="Graphic 3">
            <a:extLst>
              <a:ext uri="{FF2B5EF4-FFF2-40B4-BE49-F238E27FC236}">
                <a16:creationId xmlns:a16="http://schemas.microsoft.com/office/drawing/2014/main" id="{2E9A2B73-10AF-874B-9F9F-FCA2124CA37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16019" y="2636957"/>
            <a:ext cx="554994" cy="554994"/>
          </a:xfrm>
          <a:prstGeom prst="rect">
            <a:avLst/>
          </a:prstGeom>
        </p:spPr>
      </p:pic>
      <p:sp>
        <p:nvSpPr>
          <p:cNvPr id="11" name="TextBox 10">
            <a:extLst>
              <a:ext uri="{FF2B5EF4-FFF2-40B4-BE49-F238E27FC236}">
                <a16:creationId xmlns:a16="http://schemas.microsoft.com/office/drawing/2014/main" id="{12EF51B1-3A1E-1846-B936-36CF6B039F5F}"/>
              </a:ext>
            </a:extLst>
          </p:cNvPr>
          <p:cNvSpPr txBox="1"/>
          <p:nvPr/>
        </p:nvSpPr>
        <p:spPr>
          <a:xfrm>
            <a:off x="4152615" y="3307386"/>
            <a:ext cx="3891356" cy="3122393"/>
          </a:xfrm>
          <a:prstGeom prst="rect">
            <a:avLst/>
          </a:prstGeom>
          <a:noFill/>
        </p:spPr>
        <p:txBody>
          <a:bodyPr wrap="square" rtlCol="0" anchor="t">
            <a:spAutoFit/>
          </a:bodyPr>
          <a:lstStyle/>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lt-LT" altLang="lt-LT" sz="2000" b="0"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Anksti supažindiname su </a:t>
            </a:r>
            <a:r>
              <a:rPr kumimoji="0" lang="lt-LT" altLang="lt-LT" sz="2000" b="1"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karjeros</a:t>
            </a:r>
            <a:r>
              <a:rPr kumimoji="0" lang="lt-LT" altLang="lt-LT" sz="2000" b="0"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 galimybėmis ir skatiname rinktis aktualias specializacijas</a:t>
            </a:r>
          </a:p>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lang="lt-LT" altLang="lt-LT" sz="2000" dirty="0">
                <a:solidFill>
                  <a:srgbClr val="050505"/>
                </a:solidFill>
                <a:latin typeface="Calibri Light" panose="020F0302020204030204" pitchFamily="34" charset="0"/>
                <a:cs typeface="Calibri Light" panose="020F0302020204030204" pitchFamily="34" charset="0"/>
              </a:rPr>
              <a:t>Sudarome galimybes </a:t>
            </a:r>
            <a:r>
              <a:rPr lang="lt-LT" altLang="lt-LT" sz="2000" b="1" dirty="0">
                <a:solidFill>
                  <a:srgbClr val="050505"/>
                </a:solidFill>
                <a:latin typeface="Calibri Light" panose="020F0302020204030204" pitchFamily="34" charset="0"/>
                <a:cs typeface="Calibri Light" panose="020F0302020204030204" pitchFamily="34" charset="0"/>
              </a:rPr>
              <a:t>mokytis visą gyvenimą</a:t>
            </a:r>
          </a:p>
          <a:p>
            <a:pPr marL="342900" marR="0" lvl="0" indent="-342900"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lt-LT" altLang="lt-LT" sz="2000" b="0"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Geriname profesinio mokymo </a:t>
            </a:r>
            <a:r>
              <a:rPr kumimoji="0" lang="lt-LT" altLang="lt-LT" sz="2000" b="1" i="0" u="none" strike="noStrike" cap="none" normalizeH="0" baseline="0" dirty="0">
                <a:ln>
                  <a:noFill/>
                </a:ln>
                <a:solidFill>
                  <a:srgbClr val="050505"/>
                </a:solidFill>
                <a:effectLst/>
                <a:latin typeface="Calibri Light" panose="020F0302020204030204" pitchFamily="34" charset="0"/>
                <a:cs typeface="Calibri Light" panose="020F0302020204030204" pitchFamily="34" charset="0"/>
              </a:rPr>
              <a:t>įvaizdį</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lt-LT"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4942A7D8-0FD9-9041-98BB-B308B5A7FB86}"/>
              </a:ext>
            </a:extLst>
          </p:cNvPr>
          <p:cNvSpPr txBox="1"/>
          <p:nvPr/>
        </p:nvSpPr>
        <p:spPr>
          <a:xfrm>
            <a:off x="8674411" y="3191951"/>
            <a:ext cx="3349949" cy="3785652"/>
          </a:xfrm>
          <a:prstGeom prst="rect">
            <a:avLst/>
          </a:prstGeom>
          <a:noFill/>
        </p:spPr>
        <p:txBody>
          <a:bodyPr wrap="square" rtlCol="0" anchor="t">
            <a:spAutoFit/>
          </a:bodyPr>
          <a:lstStyle/>
          <a:p>
            <a:pPr marL="342900" marR="0" lvl="0" indent="-342900" algn="l" defTabSz="914400" rtl="0" eaLnBrk="0" fontAlgn="ctr" latinLnBrk="0" hangingPunct="0">
              <a:spcBef>
                <a:spcPct val="0"/>
              </a:spcBef>
              <a:spcAft>
                <a:spcPts val="1200"/>
              </a:spcAft>
              <a:buClrTx/>
              <a:buSzTx/>
              <a:buFont typeface="Arial" panose="020B0604020202020204" pitchFamily="34" charset="0"/>
              <a:buChar char="•"/>
              <a:tabLst/>
            </a:pPr>
            <a:r>
              <a:rPr lang="lt-LT" sz="2000" b="0" i="0" dirty="0">
                <a:solidFill>
                  <a:srgbClr val="050505"/>
                </a:solidFill>
                <a:effectLst/>
                <a:latin typeface="Calibri Light" panose="020F0302020204030204" pitchFamily="34" charset="0"/>
                <a:cs typeface="Calibri Light" panose="020F0302020204030204" pitchFamily="34" charset="0"/>
              </a:rPr>
              <a:t>Stipriname </a:t>
            </a:r>
            <a:r>
              <a:rPr lang="lt-LT" sz="2000" b="1" i="0" dirty="0">
                <a:solidFill>
                  <a:srgbClr val="050505"/>
                </a:solidFill>
                <a:effectLst/>
                <a:latin typeface="Calibri Light" panose="020F0302020204030204" pitchFamily="34" charset="0"/>
                <a:cs typeface="Calibri Light" panose="020F0302020204030204" pitchFamily="34" charset="0"/>
              </a:rPr>
              <a:t>kolegijas</a:t>
            </a:r>
            <a:r>
              <a:rPr lang="lt-LT" sz="2000" b="0" i="0" dirty="0">
                <a:solidFill>
                  <a:srgbClr val="050505"/>
                </a:solidFill>
                <a:effectLst/>
                <a:latin typeface="Calibri Light" panose="020F0302020204030204" pitchFamily="34" charset="0"/>
                <a:cs typeface="Calibri Light" panose="020F0302020204030204" pitchFamily="34" charset="0"/>
              </a:rPr>
              <a:t> ir jų tinklą</a:t>
            </a:r>
          </a:p>
          <a:p>
            <a:pPr marL="342900" marR="0" lvl="0" indent="-342900" algn="l" defTabSz="914400" rtl="0" eaLnBrk="0" fontAlgn="ctr" latinLnBrk="0" hangingPunct="0">
              <a:spcBef>
                <a:spcPct val="0"/>
              </a:spcBef>
              <a:spcAft>
                <a:spcPts val="1200"/>
              </a:spcAft>
              <a:buClrTx/>
              <a:buSzTx/>
              <a:buFont typeface="Arial" panose="020B0604020202020204" pitchFamily="34" charset="0"/>
              <a:buChar char="•"/>
              <a:tabLst/>
            </a:pPr>
            <a:r>
              <a:rPr lang="lt-LT" sz="2000" dirty="0">
                <a:solidFill>
                  <a:srgbClr val="050505"/>
                </a:solidFill>
                <a:latin typeface="Calibri Light" panose="020F0302020204030204" pitchFamily="34" charset="0"/>
                <a:cs typeface="Calibri Light" panose="020F0302020204030204" pitchFamily="34" charset="0"/>
              </a:rPr>
              <a:t>Skatiname </a:t>
            </a:r>
            <a:r>
              <a:rPr lang="lt-LT" sz="2000" b="1" dirty="0">
                <a:solidFill>
                  <a:srgbClr val="050505"/>
                </a:solidFill>
                <a:latin typeface="Calibri Light" panose="020F0302020204030204" pitchFamily="34" charset="0"/>
                <a:cs typeface="Calibri Light" panose="020F0302020204030204" pitchFamily="34" charset="0"/>
              </a:rPr>
              <a:t>mokslininkus</a:t>
            </a:r>
            <a:r>
              <a:rPr lang="lt-LT" sz="2000" dirty="0">
                <a:solidFill>
                  <a:srgbClr val="050505"/>
                </a:solidFill>
                <a:latin typeface="Calibri Light" panose="020F0302020204030204" pitchFamily="34" charset="0"/>
                <a:cs typeface="Calibri Light" panose="020F0302020204030204" pitchFamily="34" charset="0"/>
              </a:rPr>
              <a:t> vykdyti tyrimus, prisidėsiančius prie  visuomenei aktualių iššūkių sprendimo</a:t>
            </a:r>
          </a:p>
          <a:p>
            <a:pPr marL="342900" marR="0" lvl="0" indent="-342900" algn="l" defTabSz="914400" rtl="0" eaLnBrk="0" fontAlgn="ctr" latinLnBrk="0" hangingPunct="0">
              <a:spcBef>
                <a:spcPct val="0"/>
              </a:spcBef>
              <a:spcAft>
                <a:spcPts val="1200"/>
              </a:spcAft>
              <a:buClrTx/>
              <a:buSzTx/>
              <a:buFont typeface="Arial" panose="020B0604020202020204" pitchFamily="34" charset="0"/>
              <a:buChar char="•"/>
              <a:tabLst/>
            </a:pPr>
            <a:r>
              <a:rPr lang="lt-LT" sz="2000" b="0" i="0" dirty="0">
                <a:solidFill>
                  <a:srgbClr val="050505"/>
                </a:solidFill>
                <a:effectLst/>
                <a:latin typeface="Calibri Light" panose="020F0302020204030204" pitchFamily="34" charset="0"/>
                <a:cs typeface="Calibri Light" panose="020F0302020204030204" pitchFamily="34" charset="0"/>
              </a:rPr>
              <a:t>Skatiname studijų ir mokslo </a:t>
            </a:r>
            <a:r>
              <a:rPr lang="lt-LT" sz="2000" b="1" i="0" dirty="0">
                <a:solidFill>
                  <a:srgbClr val="050505"/>
                </a:solidFill>
                <a:effectLst/>
                <a:latin typeface="Calibri Light" panose="020F0302020204030204" pitchFamily="34" charset="0"/>
                <a:cs typeface="Calibri Light" panose="020F0302020204030204" pitchFamily="34" charset="0"/>
              </a:rPr>
              <a:t>kokybę</a:t>
            </a:r>
          </a:p>
          <a:p>
            <a:pPr marL="342900" marR="0" lvl="0" indent="-342900" algn="l" defTabSz="914400" rtl="0" eaLnBrk="0" fontAlgn="ctr" latinLnBrk="0" hangingPunct="0">
              <a:lnSpc>
                <a:spcPct val="150000"/>
              </a:lnSpc>
              <a:spcBef>
                <a:spcPct val="0"/>
              </a:spcBef>
              <a:spcAft>
                <a:spcPct val="0"/>
              </a:spcAft>
              <a:buClrTx/>
              <a:buSzTx/>
              <a:buFont typeface="Arial" panose="020B0604020202020204" pitchFamily="34" charset="0"/>
              <a:buChar char="•"/>
              <a:tabLst/>
            </a:pPr>
            <a:endParaRPr lang="lt-LT" sz="2000" dirty="0">
              <a:latin typeface="Calibri Light" panose="020F0302020204030204" pitchFamily="34" charset="0"/>
              <a:cs typeface="Calibri Light" panose="020F0302020204030204" pitchFamily="34" charset="0"/>
            </a:endParaRPr>
          </a:p>
        </p:txBody>
      </p:sp>
      <p:sp>
        <p:nvSpPr>
          <p:cNvPr id="17" name="Title 1">
            <a:extLst>
              <a:ext uri="{FF2B5EF4-FFF2-40B4-BE49-F238E27FC236}">
                <a16:creationId xmlns:a16="http://schemas.microsoft.com/office/drawing/2014/main" id="{4D0E563B-382B-0D43-AE34-0474CB6A936A}"/>
              </a:ext>
            </a:extLst>
          </p:cNvPr>
          <p:cNvSpPr txBox="1">
            <a:spLocks/>
          </p:cNvSpPr>
          <p:nvPr/>
        </p:nvSpPr>
        <p:spPr>
          <a:xfrm>
            <a:off x="838200" y="234932"/>
            <a:ext cx="92811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lt-LT" sz="3400" b="0">
                <a:solidFill>
                  <a:srgbClr val="4667A8"/>
                </a:solidFill>
                <a:latin typeface="+mj-lt"/>
                <a:cs typeface="+mj-cs"/>
              </a:rPr>
              <a:t>Prioritetinės kryptys švietime 2024 m.</a:t>
            </a:r>
          </a:p>
        </p:txBody>
      </p:sp>
      <p:pic>
        <p:nvPicPr>
          <p:cNvPr id="18" name="Graphic 17">
            <a:extLst>
              <a:ext uri="{FF2B5EF4-FFF2-40B4-BE49-F238E27FC236}">
                <a16:creationId xmlns:a16="http://schemas.microsoft.com/office/drawing/2014/main" id="{A3C32695-E071-004B-8D2C-32790B68F22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729262" y="2636957"/>
            <a:ext cx="554994" cy="554994"/>
          </a:xfrm>
          <a:prstGeom prst="rect">
            <a:avLst/>
          </a:prstGeom>
        </p:spPr>
      </p:pic>
      <p:pic>
        <p:nvPicPr>
          <p:cNvPr id="19" name="Graphic 18">
            <a:extLst>
              <a:ext uri="{FF2B5EF4-FFF2-40B4-BE49-F238E27FC236}">
                <a16:creationId xmlns:a16="http://schemas.microsoft.com/office/drawing/2014/main" id="{847B975D-F4BC-9446-8931-1717F8550FA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756513" y="2636957"/>
            <a:ext cx="554994" cy="554994"/>
          </a:xfrm>
          <a:prstGeom prst="rect">
            <a:avLst/>
          </a:prstGeom>
        </p:spPr>
      </p:pic>
      <p:sp>
        <p:nvSpPr>
          <p:cNvPr id="2" name="TextBox 1">
            <a:extLst>
              <a:ext uri="{FF2B5EF4-FFF2-40B4-BE49-F238E27FC236}">
                <a16:creationId xmlns:a16="http://schemas.microsoft.com/office/drawing/2014/main" id="{B6FE8D3B-74E8-929A-74FA-137C34A5A843}"/>
              </a:ext>
            </a:extLst>
          </p:cNvPr>
          <p:cNvSpPr txBox="1"/>
          <p:nvPr/>
        </p:nvSpPr>
        <p:spPr>
          <a:xfrm>
            <a:off x="1553115" y="2611263"/>
            <a:ext cx="2848639" cy="506292"/>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lt-LT" sz="2000" kern="1200" spc="0" noProof="0" dirty="0">
                <a:solidFill>
                  <a:srgbClr val="050505"/>
                </a:solidFill>
                <a:uLnTx/>
                <a:uFillTx/>
                <a:latin typeface="Calibri Light" panose="020F0302020204030204" pitchFamily="34" charset="0"/>
                <a:cs typeface="Calibri Light" panose="020F0302020204030204" pitchFamily="34" charset="0"/>
              </a:rPr>
              <a:t>B</a:t>
            </a:r>
            <a:r>
              <a:rPr lang="lt-LT" sz="2000" dirty="0" err="1">
                <a:solidFill>
                  <a:srgbClr val="050505"/>
                </a:solidFill>
                <a:latin typeface="Calibri Light" panose="020F0302020204030204" pitchFamily="34" charset="0"/>
                <a:cs typeface="Calibri Light" panose="020F0302020204030204" pitchFamily="34" charset="0"/>
              </a:rPr>
              <a:t>endrasis</a:t>
            </a:r>
            <a:r>
              <a:rPr lang="lt-LT" sz="2000" dirty="0">
                <a:solidFill>
                  <a:srgbClr val="050505"/>
                </a:solidFill>
                <a:latin typeface="Calibri Light" panose="020F0302020204030204" pitchFamily="34" charset="0"/>
                <a:cs typeface="Calibri Light" panose="020F0302020204030204" pitchFamily="34" charset="0"/>
              </a:rPr>
              <a:t> ugdymas</a:t>
            </a:r>
            <a:endParaRPr kumimoji="0" lang="lt-LT"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43EAD405-F117-B82D-B201-4CEBF93BEDAA}"/>
              </a:ext>
            </a:extLst>
          </p:cNvPr>
          <p:cNvSpPr txBox="1"/>
          <p:nvPr/>
        </p:nvSpPr>
        <p:spPr>
          <a:xfrm>
            <a:off x="5534995" y="2636957"/>
            <a:ext cx="2848639" cy="506292"/>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lt-LT" sz="2000" kern="1200" spc="0" noProof="0" dirty="0">
                <a:solidFill>
                  <a:srgbClr val="050505"/>
                </a:solidFill>
                <a:uLnTx/>
                <a:uFillTx/>
                <a:latin typeface="Calibri Light" panose="020F0302020204030204" pitchFamily="34" charset="0"/>
                <a:cs typeface="Calibri Light" panose="020F0302020204030204" pitchFamily="34" charset="0"/>
              </a:rPr>
              <a:t>Profesinis mokymas</a:t>
            </a:r>
            <a:endParaRPr kumimoji="0" lang="lt-LT"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68457E3F-838E-2E55-688F-F93568E1B39F}"/>
              </a:ext>
            </a:extLst>
          </p:cNvPr>
          <p:cNvSpPr txBox="1"/>
          <p:nvPr/>
        </p:nvSpPr>
        <p:spPr>
          <a:xfrm>
            <a:off x="9557913" y="2662488"/>
            <a:ext cx="2848639" cy="506292"/>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lt-LT" sz="2000" kern="1200" spc="0" noProof="0" dirty="0">
                <a:solidFill>
                  <a:srgbClr val="050505"/>
                </a:solidFill>
                <a:uLnTx/>
                <a:uFillTx/>
                <a:latin typeface="Calibri Light" panose="020F0302020204030204" pitchFamily="34" charset="0"/>
                <a:cs typeface="Calibri Light" panose="020F0302020204030204" pitchFamily="34" charset="0"/>
              </a:rPr>
              <a:t>Mokslas ir studijos</a:t>
            </a:r>
            <a:endParaRPr kumimoji="0" lang="lt-LT" sz="20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1531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FCD2A36-AA95-B246-8C90-B74B39DAA512}"/>
              </a:ext>
            </a:extLst>
          </p:cNvPr>
          <p:cNvSpPr>
            <a:spLocks noGrp="1"/>
          </p:cNvSpPr>
          <p:nvPr>
            <p:ph type="ctrTitle"/>
          </p:nvPr>
        </p:nvSpPr>
        <p:spPr>
          <a:xfrm>
            <a:off x="354778" y="2300451"/>
            <a:ext cx="7707042" cy="2257097"/>
          </a:xfrm>
        </p:spPr>
        <p:txBody>
          <a:bodyPr>
            <a:normAutofit fontScale="90000"/>
          </a:bodyPr>
          <a:lstStyle/>
          <a:p>
            <a:r>
              <a:rPr lang="lt-LT" sz="4800" dirty="0">
                <a:latin typeface="Calibri Light" panose="020F0302020204030204" pitchFamily="34" charset="0"/>
                <a:cs typeface="Calibri Light" panose="020F0302020204030204" pitchFamily="34" charset="0"/>
              </a:rPr>
              <a:t>Valstybės biudžeto ir savivaldybių biudžetų konsoliduoti asignavimai </a:t>
            </a:r>
            <a:r>
              <a:rPr lang="lt-LT" sz="4800" dirty="0"/>
              <a:t>švietimui</a:t>
            </a:r>
            <a:endParaRPr lang="en-LT" sz="4800" dirty="0"/>
          </a:p>
        </p:txBody>
      </p:sp>
    </p:spTree>
    <p:extLst>
      <p:ext uri="{BB962C8B-B14F-4D97-AF65-F5344CB8AC3E}">
        <p14:creationId xmlns:p14="http://schemas.microsoft.com/office/powerpoint/2010/main" val="215634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0" y="-1"/>
            <a:ext cx="5496128"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srgbClr val="DDDEEB"/>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09B81AB6-FC4A-254E-BE23-968BA29BE4BB}"/>
              </a:ext>
            </a:extLst>
          </p:cNvPr>
          <p:cNvSpPr>
            <a:spLocks noGrp="1"/>
          </p:cNvSpPr>
          <p:nvPr>
            <p:ph type="title"/>
          </p:nvPr>
        </p:nvSpPr>
        <p:spPr>
          <a:xfrm>
            <a:off x="322417" y="410958"/>
            <a:ext cx="5047034" cy="1325563"/>
          </a:xfrm>
        </p:spPr>
        <p:txBody>
          <a:bodyPr>
            <a:normAutofit/>
          </a:bodyPr>
          <a:lstStyle/>
          <a:p>
            <a:r>
              <a:rPr lang="lt-LT" b="1" dirty="0">
                <a:latin typeface="Calibri Light" panose="020F0302020204030204" pitchFamily="34" charset="0"/>
                <a:cs typeface="Calibri Light" panose="020F0302020204030204" pitchFamily="34" charset="0"/>
              </a:rPr>
              <a:t>Valstybės ir savivaldybių asignavimai švietimui 2024 m.</a:t>
            </a:r>
          </a:p>
        </p:txBody>
      </p:sp>
      <p:sp>
        <p:nvSpPr>
          <p:cNvPr id="11" name="TextBox 10">
            <a:extLst>
              <a:ext uri="{FF2B5EF4-FFF2-40B4-BE49-F238E27FC236}">
                <a16:creationId xmlns:a16="http://schemas.microsoft.com/office/drawing/2014/main" id="{53A977E6-CA54-8744-8F0D-FF04B5D8D3A3}"/>
              </a:ext>
            </a:extLst>
          </p:cNvPr>
          <p:cNvSpPr txBox="1"/>
          <p:nvPr/>
        </p:nvSpPr>
        <p:spPr>
          <a:xfrm>
            <a:off x="195742" y="2323750"/>
            <a:ext cx="5300385" cy="3570208"/>
          </a:xfrm>
          <a:prstGeom prst="rect">
            <a:avLst/>
          </a:prstGeom>
          <a:noFill/>
        </p:spPr>
        <p:txBody>
          <a:bodyPr wrap="square" rtlCol="0" anchor="t">
            <a:spAutoFit/>
          </a:body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2400" b="0"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rPr>
              <a:t>2024 m. planuojami valstybės ir savivaldybių biudžetų asignavimai švietimui sudarys </a:t>
            </a:r>
            <a:r>
              <a:rPr kumimoji="0" lang="lt-LT" sz="2400" b="1"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rPr>
              <a:t>4 048,7 mln. Eur</a:t>
            </a:r>
            <a:endParaRPr kumimoji="0" lang="lt-LT" sz="2400" b="0"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2400" b="0"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rPr>
              <a:t>Švietimo biudžetas augs </a:t>
            </a:r>
            <a:r>
              <a:rPr kumimoji="0" lang="lt-LT" sz="2400" b="1"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rPr>
              <a:t>496,5 mln. Eur, arba 14 proc.</a:t>
            </a:r>
            <a:endParaRPr kumimoji="0" lang="lt-LT" sz="2400" b="0"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t-LT" sz="2400" dirty="0">
                <a:solidFill>
                  <a:srgbClr val="000000"/>
                </a:solidFill>
                <a:latin typeface="Calibri Light" panose="020F0302020204030204" pitchFamily="34" charset="0"/>
                <a:cs typeface="Calibri Light" panose="020F0302020204030204" pitchFamily="34" charset="0"/>
              </a:rPr>
              <a:t>Numatoma, kad š</a:t>
            </a:r>
            <a:r>
              <a:rPr kumimoji="0" lang="lt-LT" sz="2400" b="0"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rPr>
              <a:t>vietimo išlaidų proc. nuo BVP 2024 m. sudarys </a:t>
            </a:r>
            <a:r>
              <a:rPr kumimoji="0" lang="lt-LT" sz="2400" b="1"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rPr>
              <a:t>5,3 proc. </a:t>
            </a:r>
            <a:r>
              <a:rPr lang="lt-LT" sz="2400" dirty="0">
                <a:solidFill>
                  <a:srgbClr val="000000"/>
                </a:solidFill>
                <a:latin typeface="Calibri Light" panose="020F0302020204030204" pitchFamily="34" charset="0"/>
                <a:cs typeface="Calibri Light" panose="020F0302020204030204" pitchFamily="34" charset="0"/>
              </a:rPr>
              <a:t>(2022 m. – 4,5 proc., 2023 m. – 4,9 proc.)</a:t>
            </a:r>
            <a:endParaRPr kumimoji="0" lang="lt-LT" sz="2400" b="1"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graphicFrame>
        <p:nvGraphicFramePr>
          <p:cNvPr id="7" name="Chart 6">
            <a:extLst>
              <a:ext uri="{FF2B5EF4-FFF2-40B4-BE49-F238E27FC236}">
                <a16:creationId xmlns:a16="http://schemas.microsoft.com/office/drawing/2014/main" id="{6DDF9727-628D-4BB5-BAE2-4385633FBDF8}"/>
              </a:ext>
            </a:extLst>
          </p:cNvPr>
          <p:cNvGraphicFramePr>
            <a:graphicFrameLocks/>
          </p:cNvGraphicFramePr>
          <p:nvPr>
            <p:extLst>
              <p:ext uri="{D42A27DB-BD31-4B8C-83A1-F6EECF244321}">
                <p14:modId xmlns:p14="http://schemas.microsoft.com/office/powerpoint/2010/main" val="338568516"/>
              </p:ext>
            </p:extLst>
          </p:nvPr>
        </p:nvGraphicFramePr>
        <p:xfrm>
          <a:off x="5496127" y="1132514"/>
          <a:ext cx="6500131" cy="5452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964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0" y="-1"/>
            <a:ext cx="5496128" cy="6858001"/>
          </a:xfrm>
          <a:prstGeom prst="rect">
            <a:avLst/>
          </a:prstGeom>
          <a:solidFill>
            <a:srgbClr val="C7D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srgbClr val="DDDEEB"/>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6A4F9B01-8748-4608-A5FD-1704E5D352B8}"/>
              </a:ext>
            </a:extLst>
          </p:cNvPr>
          <p:cNvSpPr txBox="1"/>
          <p:nvPr/>
        </p:nvSpPr>
        <p:spPr>
          <a:xfrm>
            <a:off x="164884" y="1332445"/>
            <a:ext cx="5166360" cy="4724370"/>
          </a:xfrm>
          <a:prstGeom prst="rect">
            <a:avLst/>
          </a:prstGeom>
          <a:noFill/>
        </p:spPr>
        <p:txBody>
          <a:bodyPr wrap="square" rtlCol="0" anchor="t">
            <a:spAutoFit/>
          </a:bodyPr>
          <a:lstStyle/>
          <a:p>
            <a:pPr>
              <a:spcAft>
                <a:spcPts val="1200"/>
              </a:spcAft>
            </a:pPr>
            <a:r>
              <a:rPr kumimoji="0" lang="lt-LT" sz="2800" b="1"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rPr>
              <a:t>4 048,7 mln. Eur </a:t>
            </a:r>
            <a:r>
              <a:rPr lang="lt-LT" sz="2800" b="1" dirty="0">
                <a:solidFill>
                  <a:srgbClr val="000000"/>
                </a:solidFill>
                <a:latin typeface="Calibri Light" panose="020F0302020204030204" pitchFamily="34" charset="0"/>
                <a:cs typeface="Calibri Light" panose="020F0302020204030204" pitchFamily="34" charset="0"/>
              </a:rPr>
              <a:t>švietimo biudžetą sudarys (16,7 proc. nuo nacionalinio biudžeto):</a:t>
            </a:r>
            <a:endParaRPr kumimoji="0" lang="lt-LT" sz="2800" b="1" i="0" u="none" strike="noStrike" kern="1200" cap="none" spc="0" normalizeH="0" baseline="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342900" indent="-342900">
              <a:spcAft>
                <a:spcPts val="600"/>
              </a:spcAft>
              <a:buFont typeface="Arial" panose="020B0604020202020204" pitchFamily="34" charset="0"/>
              <a:buChar char="•"/>
            </a:pPr>
            <a:r>
              <a:rPr lang="en-US" sz="2400" b="1" dirty="0">
                <a:latin typeface="Calibri Light" panose="020F0302020204030204" pitchFamily="34" charset="0"/>
                <a:cs typeface="Calibri Light" panose="020F0302020204030204" pitchFamily="34" charset="0"/>
              </a:rPr>
              <a:t>2</a:t>
            </a:r>
            <a:r>
              <a:rPr lang="lt-LT" sz="2400" b="1"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935,6 </a:t>
            </a:r>
            <a:r>
              <a:rPr lang="lt-LT" sz="2400" b="1" dirty="0">
                <a:latin typeface="Calibri Light" panose="020F0302020204030204" pitchFamily="34" charset="0"/>
                <a:cs typeface="Calibri Light" panose="020F0302020204030204" pitchFamily="34" charset="0"/>
              </a:rPr>
              <a:t>mln. Eur </a:t>
            </a:r>
            <a:r>
              <a:rPr lang="lt-LT" sz="2400" dirty="0">
                <a:latin typeface="Calibri Light" panose="020F0302020204030204" pitchFamily="34" charset="0"/>
                <a:cs typeface="Calibri Light" panose="020F0302020204030204" pitchFamily="34" charset="0"/>
              </a:rPr>
              <a:t>– valstybės biudžeto asignavimai</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i</a:t>
            </a:r>
            <a:r>
              <a:rPr lang="lt-LT" sz="2400" dirty="0">
                <a:latin typeface="Calibri Light" panose="020F0302020204030204" pitchFamily="34" charset="0"/>
                <a:cs typeface="Calibri Light" panose="020F0302020204030204" pitchFamily="34" charset="0"/>
              </a:rPr>
              <a:t>š jų:</a:t>
            </a:r>
            <a:endParaRPr lang="en-US" sz="2400" b="1" dirty="0">
              <a:latin typeface="Calibri Light" panose="020F0302020204030204" pitchFamily="34" charset="0"/>
              <a:cs typeface="Calibri Light" panose="020F0302020204030204" pitchFamily="34" charset="0"/>
            </a:endParaRPr>
          </a:p>
          <a:p>
            <a:pPr marL="800100" lvl="1" indent="-342900">
              <a:spcAft>
                <a:spcPts val="600"/>
              </a:spcAft>
              <a:buFont typeface="Arial" panose="020B0604020202020204" pitchFamily="34" charset="0"/>
              <a:buChar char="•"/>
            </a:pPr>
            <a:r>
              <a:rPr lang="lt-LT" sz="2400" b="1" dirty="0">
                <a:latin typeface="Calibri Light" panose="020F0302020204030204" pitchFamily="34" charset="0"/>
                <a:cs typeface="Calibri Light" panose="020F0302020204030204" pitchFamily="34" charset="0"/>
              </a:rPr>
              <a:t>1 503,1 mln. Eur </a:t>
            </a:r>
            <a:r>
              <a:rPr lang="lt-LT" sz="2400" dirty="0">
                <a:latin typeface="Calibri Light" panose="020F0302020204030204" pitchFamily="34" charset="0"/>
                <a:cs typeface="Calibri Light" panose="020F0302020204030204" pitchFamily="34" charset="0"/>
              </a:rPr>
              <a:t>– valstybės biudžeto dotacijos savivaldybėms</a:t>
            </a:r>
          </a:p>
          <a:p>
            <a:pPr marL="800100" lvl="1" indent="-342900">
              <a:spcAft>
                <a:spcPts val="600"/>
              </a:spcAft>
              <a:buFont typeface="Arial" panose="020B0604020202020204" pitchFamily="34" charset="0"/>
              <a:buChar char="•"/>
            </a:pPr>
            <a:r>
              <a:rPr lang="lt-LT" sz="2400" b="1" dirty="0">
                <a:latin typeface="Calibri Light" panose="020F0302020204030204" pitchFamily="34" charset="0"/>
                <a:cs typeface="Calibri Light" panose="020F0302020204030204" pitchFamily="34" charset="0"/>
              </a:rPr>
              <a:t>1 432,5 mln. Eur </a:t>
            </a:r>
            <a:r>
              <a:rPr lang="lt-LT" sz="2400" dirty="0">
                <a:latin typeface="Calibri Light" panose="020F0302020204030204" pitchFamily="34" charset="0"/>
                <a:cs typeface="Calibri Light" panose="020F0302020204030204" pitchFamily="34" charset="0"/>
              </a:rPr>
              <a:t>– kiti valstybės biudžeto asignavimai</a:t>
            </a:r>
            <a:endParaRPr lang="lt-LT" sz="2400" b="1" dirty="0">
              <a:latin typeface="Calibri Light" panose="020F0302020204030204" pitchFamily="34" charset="0"/>
              <a:cs typeface="Calibri Light" panose="020F0302020204030204" pitchFamily="34" charset="0"/>
            </a:endParaRPr>
          </a:p>
          <a:p>
            <a:pPr marL="342900" indent="-342900">
              <a:spcAft>
                <a:spcPts val="600"/>
              </a:spcAft>
              <a:buFont typeface="Arial" panose="020B0604020202020204" pitchFamily="34" charset="0"/>
              <a:buChar char="•"/>
            </a:pPr>
            <a:r>
              <a:rPr lang="lt-LT" sz="2400" b="1" dirty="0">
                <a:latin typeface="Calibri Light" panose="020F0302020204030204" pitchFamily="34" charset="0"/>
                <a:cs typeface="Calibri Light" panose="020F0302020204030204" pitchFamily="34" charset="0"/>
              </a:rPr>
              <a:t>1 113,1 mln. Eur </a:t>
            </a:r>
            <a:r>
              <a:rPr lang="lt-LT" sz="2400" dirty="0">
                <a:latin typeface="Calibri Light" panose="020F0302020204030204" pitchFamily="34" charset="0"/>
                <a:cs typeface="Calibri Light" panose="020F0302020204030204" pitchFamily="34" charset="0"/>
              </a:rPr>
              <a:t>– savivaldybių savarankiškų biudžetų asignavimai </a:t>
            </a:r>
          </a:p>
        </p:txBody>
      </p:sp>
      <p:graphicFrame>
        <p:nvGraphicFramePr>
          <p:cNvPr id="5" name="Chart 4">
            <a:extLst>
              <a:ext uri="{FF2B5EF4-FFF2-40B4-BE49-F238E27FC236}">
                <a16:creationId xmlns:a16="http://schemas.microsoft.com/office/drawing/2014/main" id="{3147F383-E9BF-4D48-B130-4F129D3D5BE6}"/>
              </a:ext>
            </a:extLst>
          </p:cNvPr>
          <p:cNvGraphicFramePr>
            <a:graphicFrameLocks/>
          </p:cNvGraphicFramePr>
          <p:nvPr>
            <p:extLst>
              <p:ext uri="{D42A27DB-BD31-4B8C-83A1-F6EECF244321}">
                <p14:modId xmlns:p14="http://schemas.microsoft.com/office/powerpoint/2010/main" val="1272203005"/>
              </p:ext>
            </p:extLst>
          </p:nvPr>
        </p:nvGraphicFramePr>
        <p:xfrm>
          <a:off x="5670958" y="1332445"/>
          <a:ext cx="6283354" cy="4992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66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B3D3"/>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F7ACD26-34DB-BD40-B244-F372730C259D}"/>
              </a:ext>
            </a:extLst>
          </p:cNvPr>
          <p:cNvSpPr>
            <a:spLocks noGrp="1"/>
          </p:cNvSpPr>
          <p:nvPr>
            <p:ph type="ctrTitle"/>
          </p:nvPr>
        </p:nvSpPr>
        <p:spPr>
          <a:xfrm>
            <a:off x="379946" y="2115519"/>
            <a:ext cx="6427304" cy="2442029"/>
          </a:xfrm>
          <a:solidFill>
            <a:srgbClr val="A2B3D3"/>
          </a:solidFill>
        </p:spPr>
        <p:txBody>
          <a:bodyPr>
            <a:normAutofit fontScale="90000"/>
          </a:bodyPr>
          <a:lstStyle/>
          <a:p>
            <a:r>
              <a:rPr lang="lt-LT" sz="4800" dirty="0">
                <a:latin typeface="Calibri Light" panose="020F0302020204030204" pitchFamily="34" charset="0"/>
                <a:cs typeface="Calibri Light" panose="020F0302020204030204" pitchFamily="34" charset="0"/>
              </a:rPr>
              <a:t>2024 m. ŠMSM valdymo srities valstybės biudžeto asignavimai švietimui, mokslui ir sportui</a:t>
            </a:r>
            <a:endParaRPr lang="lt-LT" sz="4800" dirty="0"/>
          </a:p>
        </p:txBody>
      </p:sp>
      <p:sp>
        <p:nvSpPr>
          <p:cNvPr id="3" name="TextBox 2">
            <a:extLst>
              <a:ext uri="{FF2B5EF4-FFF2-40B4-BE49-F238E27FC236}">
                <a16:creationId xmlns:a16="http://schemas.microsoft.com/office/drawing/2014/main" id="{24C68948-7563-41EA-B2FC-9BF52F9C9839}"/>
              </a:ext>
            </a:extLst>
          </p:cNvPr>
          <p:cNvSpPr txBox="1"/>
          <p:nvPr/>
        </p:nvSpPr>
        <p:spPr>
          <a:xfrm>
            <a:off x="363808" y="4532775"/>
            <a:ext cx="4970834" cy="369332"/>
          </a:xfrm>
          <a:prstGeom prst="rect">
            <a:avLst/>
          </a:prstGeom>
          <a:noFill/>
        </p:spPr>
        <p:txBody>
          <a:bodyPr wrap="square" rtlCol="0">
            <a:spAutoFit/>
          </a:bodyPr>
          <a:lstStyle/>
          <a:p>
            <a:r>
              <a:rPr lang="lt-LT" sz="1800" dirty="0">
                <a:latin typeface="Calibri Light" panose="020F0302020204030204" pitchFamily="34" charset="0"/>
                <a:cs typeface="Calibri Light" panose="020F0302020204030204" pitchFamily="34" charset="0"/>
              </a:rPr>
              <a:t>(</a:t>
            </a:r>
            <a:r>
              <a:rPr lang="lt-LT" dirty="0">
                <a:latin typeface="Calibri Light" panose="020F0302020204030204" pitchFamily="34" charset="0"/>
                <a:cs typeface="Calibri Light" panose="020F0302020204030204" pitchFamily="34" charset="0"/>
              </a:rPr>
              <a:t>ŠMSM, mokslo ir studijų institucijos</a:t>
            </a:r>
            <a:r>
              <a:rPr lang="en-US" sz="1800" dirty="0">
                <a:latin typeface="Calibri Light" panose="020F0302020204030204" pitchFamily="34" charset="0"/>
                <a:cs typeface="Calibri Light" panose="020F0302020204030204" pitchFamily="34" charset="0"/>
              </a:rPr>
              <a:t>)</a:t>
            </a:r>
            <a:endParaRPr lang="en-LT"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0388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0" y="-1"/>
            <a:ext cx="5496128" cy="6858001"/>
          </a:xfrm>
          <a:prstGeom prst="rect">
            <a:avLst/>
          </a:prstGeom>
          <a:solidFill>
            <a:srgbClr val="A2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srgbClr val="DDDEEB"/>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3A977E6-CA54-8744-8F0D-FF04B5D8D3A3}"/>
              </a:ext>
            </a:extLst>
          </p:cNvPr>
          <p:cNvSpPr txBox="1"/>
          <p:nvPr/>
        </p:nvSpPr>
        <p:spPr>
          <a:xfrm>
            <a:off x="224547" y="853577"/>
            <a:ext cx="5047034" cy="4785926"/>
          </a:xfrm>
          <a:prstGeom prst="rect">
            <a:avLst/>
          </a:prstGeom>
          <a:noFill/>
        </p:spPr>
        <p:txBody>
          <a:bodyPr wrap="square" rtlCol="0" anchor="t">
            <a:spAutoFit/>
          </a:bodyPr>
          <a:lstStyle/>
          <a:p>
            <a:pPr marR="0" lvl="0" indent="0" fontAlgn="auto">
              <a:lnSpc>
                <a:spcPct val="100000"/>
              </a:lnSpc>
              <a:spcBef>
                <a:spcPts val="0"/>
              </a:spcBef>
              <a:spcAft>
                <a:spcPts val="1200"/>
              </a:spcAft>
              <a:buClrTx/>
              <a:buSzTx/>
              <a:buFontTx/>
              <a:buNone/>
              <a:tabLst/>
              <a:defRPr/>
            </a:pPr>
            <a:r>
              <a:rPr lang="lt-LT" sz="2800" b="1" dirty="0">
                <a:solidFill>
                  <a:srgbClr val="000000"/>
                </a:solidFill>
                <a:latin typeface="Calibri Light" panose="020F0302020204030204" pitchFamily="34" charset="0"/>
                <a:cs typeface="Calibri Light" panose="020F0302020204030204" pitchFamily="34" charset="0"/>
              </a:rPr>
              <a:t>2024 m. valstybės biudžeto asignavimai švietimui, mokslui ir sportui didės 365 mln. Eur (14,5 proc.) ir sudarys 2878,9 mln. Eur:</a:t>
            </a:r>
          </a:p>
          <a:p>
            <a:pPr marL="342900" marR="0" lvl="0" indent="-342900" fontAlgn="auto">
              <a:lnSpc>
                <a:spcPct val="100000"/>
              </a:lnSpc>
              <a:spcBef>
                <a:spcPts val="0"/>
              </a:spcBef>
              <a:spcAft>
                <a:spcPts val="600"/>
              </a:spcAft>
              <a:buClrTx/>
              <a:buSzTx/>
              <a:buFont typeface="Arial" panose="020B0604020202020204" pitchFamily="34" charset="0"/>
              <a:buChar char="•"/>
              <a:tabLst/>
              <a:defRPr/>
            </a:pPr>
            <a:r>
              <a:rPr lang="lt-LT" sz="2400" b="1" dirty="0">
                <a:latin typeface="Calibri Light" panose="020F0302020204030204" pitchFamily="34" charset="0"/>
                <a:cs typeface="Calibri Light" panose="020F0302020204030204" pitchFamily="34" charset="0"/>
              </a:rPr>
              <a:t>1 765,3 (61 proc.) </a:t>
            </a:r>
            <a:r>
              <a:rPr lang="lt-LT" sz="2400" dirty="0">
                <a:latin typeface="Calibri Light" panose="020F0302020204030204" pitchFamily="34" charset="0"/>
                <a:cs typeface="Calibri Light" panose="020F0302020204030204" pitchFamily="34" charset="0"/>
              </a:rPr>
              <a:t>– švietimui (IU, PU, BU, kitas vaikų švietimas)</a:t>
            </a:r>
          </a:p>
          <a:p>
            <a:pPr marL="342900" marR="0" lvl="0" indent="-342900" fontAlgn="auto">
              <a:lnSpc>
                <a:spcPct val="100000"/>
              </a:lnSpc>
              <a:spcBef>
                <a:spcPts val="0"/>
              </a:spcBef>
              <a:spcAft>
                <a:spcPts val="600"/>
              </a:spcAft>
              <a:buClrTx/>
              <a:buSzTx/>
              <a:buFont typeface="Arial" panose="020B0604020202020204" pitchFamily="34" charset="0"/>
              <a:buChar char="•"/>
              <a:tabLst/>
              <a:defRPr/>
            </a:pPr>
            <a:r>
              <a:rPr lang="lt-LT" sz="2400" b="1" dirty="0">
                <a:latin typeface="Calibri Light" panose="020F0302020204030204" pitchFamily="34" charset="0"/>
                <a:cs typeface="Calibri Light" panose="020F0302020204030204" pitchFamily="34" charset="0"/>
              </a:rPr>
              <a:t>821,8 (29 proc.) </a:t>
            </a:r>
            <a:r>
              <a:rPr lang="lt-LT" sz="2400" dirty="0">
                <a:latin typeface="Calibri Light" panose="020F0302020204030204" pitchFamily="34" charset="0"/>
                <a:cs typeface="Calibri Light" panose="020F0302020204030204" pitchFamily="34" charset="0"/>
              </a:rPr>
              <a:t>– mokslui ir studijoms</a:t>
            </a:r>
          </a:p>
          <a:p>
            <a:pPr marL="342900" marR="0" lvl="0" indent="-342900" fontAlgn="auto">
              <a:lnSpc>
                <a:spcPct val="100000"/>
              </a:lnSpc>
              <a:spcBef>
                <a:spcPts val="0"/>
              </a:spcBef>
              <a:spcAft>
                <a:spcPts val="600"/>
              </a:spcAft>
              <a:buClrTx/>
              <a:buSzTx/>
              <a:buFont typeface="Arial" panose="020B0604020202020204" pitchFamily="34" charset="0"/>
              <a:buChar char="•"/>
              <a:tabLst/>
              <a:defRPr/>
            </a:pPr>
            <a:r>
              <a:rPr lang="lt-LT" sz="2400" b="1" dirty="0">
                <a:latin typeface="Calibri Light" panose="020F0302020204030204" pitchFamily="34" charset="0"/>
                <a:cs typeface="Calibri Light" panose="020F0302020204030204" pitchFamily="34" charset="0"/>
              </a:rPr>
              <a:t>219,6 (8 proc.)</a:t>
            </a:r>
            <a:r>
              <a:rPr lang="lt-LT" sz="2400" dirty="0">
                <a:latin typeface="Calibri Light" panose="020F0302020204030204" pitchFamily="34" charset="0"/>
                <a:cs typeface="Calibri Light" panose="020F0302020204030204" pitchFamily="34" charset="0"/>
              </a:rPr>
              <a:t> – profesiniam mokymui</a:t>
            </a:r>
          </a:p>
          <a:p>
            <a:pPr marL="342900" indent="-342900">
              <a:spcAft>
                <a:spcPts val="600"/>
              </a:spcAft>
              <a:buFont typeface="Arial" panose="020B0604020202020204" pitchFamily="34" charset="0"/>
              <a:buChar char="•"/>
            </a:pPr>
            <a:r>
              <a:rPr lang="lt-LT" sz="2400" b="1" dirty="0">
                <a:latin typeface="Calibri Light" panose="020F0302020204030204" pitchFamily="34" charset="0"/>
                <a:cs typeface="Calibri Light" panose="020F0302020204030204" pitchFamily="34" charset="0"/>
              </a:rPr>
              <a:t>72,2 (2 proc.) </a:t>
            </a:r>
            <a:r>
              <a:rPr lang="lt-LT" sz="2400" dirty="0">
                <a:latin typeface="Calibri Light" panose="020F0302020204030204" pitchFamily="34" charset="0"/>
                <a:cs typeface="Calibri Light" panose="020F0302020204030204" pitchFamily="34" charset="0"/>
              </a:rPr>
              <a:t>– sportui</a:t>
            </a:r>
          </a:p>
        </p:txBody>
      </p:sp>
      <p:graphicFrame>
        <p:nvGraphicFramePr>
          <p:cNvPr id="13" name="Chart 12">
            <a:extLst>
              <a:ext uri="{FF2B5EF4-FFF2-40B4-BE49-F238E27FC236}">
                <a16:creationId xmlns:a16="http://schemas.microsoft.com/office/drawing/2014/main" id="{EF1873CF-01F5-4DAB-AEE7-9A2B7DC1012E}"/>
              </a:ext>
            </a:extLst>
          </p:cNvPr>
          <p:cNvGraphicFramePr>
            <a:graphicFrameLocks/>
          </p:cNvGraphicFramePr>
          <p:nvPr>
            <p:extLst>
              <p:ext uri="{D42A27DB-BD31-4B8C-83A1-F6EECF244321}">
                <p14:modId xmlns:p14="http://schemas.microsoft.com/office/powerpoint/2010/main" val="3426946096"/>
              </p:ext>
            </p:extLst>
          </p:nvPr>
        </p:nvGraphicFramePr>
        <p:xfrm>
          <a:off x="5784492" y="1166070"/>
          <a:ext cx="6211765" cy="53689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675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2193D8-D19A-B249-BD93-6513996F6655}"/>
              </a:ext>
            </a:extLst>
          </p:cNvPr>
          <p:cNvSpPr/>
          <p:nvPr/>
        </p:nvSpPr>
        <p:spPr>
          <a:xfrm>
            <a:off x="0" y="-1"/>
            <a:ext cx="5496128" cy="6858001"/>
          </a:xfrm>
          <a:prstGeom prst="rect">
            <a:avLst/>
          </a:prstGeom>
          <a:solidFill>
            <a:srgbClr val="A2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srgbClr val="DDDEEB"/>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3A977E6-CA54-8744-8F0D-FF04B5D8D3A3}"/>
              </a:ext>
            </a:extLst>
          </p:cNvPr>
          <p:cNvSpPr txBox="1"/>
          <p:nvPr/>
        </p:nvSpPr>
        <p:spPr>
          <a:xfrm>
            <a:off x="294284" y="1220702"/>
            <a:ext cx="4907559" cy="3924151"/>
          </a:xfrm>
          <a:prstGeom prst="rect">
            <a:avLst/>
          </a:prstGeom>
          <a:noFill/>
        </p:spPr>
        <p:txBody>
          <a:bodyPr wrap="square" rtlCol="0" anchor="t">
            <a:spAutoFit/>
          </a:bodyPr>
          <a:lstStyle/>
          <a:p>
            <a:pPr>
              <a:spcAft>
                <a:spcPts val="1200"/>
              </a:spcAft>
              <a:defRPr/>
            </a:pPr>
            <a:r>
              <a:rPr lang="en-US" sz="2800" b="1" dirty="0">
                <a:solidFill>
                  <a:srgbClr val="000000"/>
                </a:solidFill>
                <a:latin typeface="Calibri Light" panose="020F0302020204030204" pitchFamily="34" charset="0"/>
                <a:cs typeface="Calibri Light" panose="020F0302020204030204" pitchFamily="34" charset="0"/>
              </a:rPr>
              <a:t>365</a:t>
            </a:r>
            <a:r>
              <a:rPr lang="lt-LT" sz="2800" b="1" dirty="0">
                <a:solidFill>
                  <a:srgbClr val="000000"/>
                </a:solidFill>
                <a:latin typeface="Calibri Light" panose="020F0302020204030204" pitchFamily="34" charset="0"/>
                <a:cs typeface="Calibri Light" panose="020F0302020204030204" pitchFamily="34" charset="0"/>
              </a:rPr>
              <a:t> mln. Eur </a:t>
            </a:r>
            <a:r>
              <a:rPr lang="en-US" sz="2800" b="1" dirty="0" err="1">
                <a:solidFill>
                  <a:srgbClr val="000000"/>
                </a:solidFill>
                <a:latin typeface="Calibri Light" panose="020F0302020204030204" pitchFamily="34" charset="0"/>
                <a:cs typeface="Calibri Light" panose="020F0302020204030204" pitchFamily="34" charset="0"/>
              </a:rPr>
              <a:t>pokytis</a:t>
            </a:r>
            <a:r>
              <a:rPr lang="lt-LT" sz="2800" b="1" dirty="0">
                <a:solidFill>
                  <a:srgbClr val="000000"/>
                </a:solidFill>
                <a:latin typeface="Calibri Light" panose="020F0302020204030204" pitchFamily="34" charset="0"/>
                <a:cs typeface="Calibri Light" panose="020F0302020204030204" pitchFamily="34" charset="0"/>
              </a:rPr>
              <a:t> pagal sritis pasiskirstys taip:</a:t>
            </a:r>
          </a:p>
          <a:p>
            <a:pPr marL="342900" indent="-342900">
              <a:spcAft>
                <a:spcPts val="600"/>
              </a:spcAft>
              <a:buFont typeface="Arial" panose="020B0604020202020204" pitchFamily="34" charset="0"/>
              <a:buChar char="•"/>
              <a:defRPr/>
            </a:pPr>
            <a:r>
              <a:rPr lang="lt-LT" sz="2400" b="1" dirty="0">
                <a:latin typeface="Calibri Light" panose="020F0302020204030204" pitchFamily="34" charset="0"/>
                <a:cs typeface="Calibri Light" panose="020F0302020204030204" pitchFamily="34" charset="0"/>
              </a:rPr>
              <a:t>+</a:t>
            </a:r>
            <a:r>
              <a:rPr lang="en-US" sz="2400" b="1" dirty="0">
                <a:latin typeface="Calibri Light" panose="020F0302020204030204" pitchFamily="34" charset="0"/>
                <a:cs typeface="Calibri Light" panose="020F0302020204030204" pitchFamily="34" charset="0"/>
              </a:rPr>
              <a:t>304,3</a:t>
            </a:r>
            <a:r>
              <a:rPr lang="lt-LT" sz="2400" b="1"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a:t>
            </a:r>
            <a:r>
              <a:rPr lang="lt-LT" sz="2400" b="1" dirty="0">
                <a:latin typeface="Calibri Light" panose="020F0302020204030204" pitchFamily="34" charset="0"/>
                <a:cs typeface="Calibri Light" panose="020F0302020204030204" pitchFamily="34" charset="0"/>
              </a:rPr>
              <a:t>20 proc.) </a:t>
            </a:r>
            <a:r>
              <a:rPr lang="lt-LT" sz="2400" dirty="0">
                <a:latin typeface="Calibri Light" panose="020F0302020204030204" pitchFamily="34" charset="0"/>
                <a:cs typeface="Calibri Light" panose="020F0302020204030204" pitchFamily="34" charset="0"/>
              </a:rPr>
              <a:t>– švietimui (IU, PU, BU, neformalus ir kt.)</a:t>
            </a:r>
          </a:p>
          <a:p>
            <a:pPr marL="342900" indent="-342900">
              <a:spcAft>
                <a:spcPts val="600"/>
              </a:spcAft>
              <a:buFont typeface="Arial" panose="020B0604020202020204" pitchFamily="34" charset="0"/>
              <a:buChar char="•"/>
              <a:defRPr/>
            </a:pPr>
            <a:r>
              <a:rPr lang="lt-LT" sz="2400" b="1" dirty="0">
                <a:latin typeface="Calibri Light" panose="020F0302020204030204" pitchFamily="34" charset="0"/>
                <a:cs typeface="Calibri Light" panose="020F0302020204030204" pitchFamily="34" charset="0"/>
              </a:rPr>
              <a:t>+</a:t>
            </a:r>
            <a:r>
              <a:rPr lang="en-US" sz="2400" b="1" dirty="0">
                <a:latin typeface="Calibri Light" panose="020F0302020204030204" pitchFamily="34" charset="0"/>
                <a:cs typeface="Calibri Light" panose="020F0302020204030204" pitchFamily="34" charset="0"/>
              </a:rPr>
              <a:t>2</a:t>
            </a:r>
            <a:r>
              <a:rPr lang="lt-LT" sz="2400" b="1"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+0,9</a:t>
            </a:r>
            <a:r>
              <a:rPr lang="lt-LT" sz="2400" b="1" dirty="0">
                <a:latin typeface="Calibri Light" panose="020F0302020204030204" pitchFamily="34" charset="0"/>
                <a:cs typeface="Calibri Light" panose="020F0302020204030204" pitchFamily="34" charset="0"/>
              </a:rPr>
              <a:t> proc.) </a:t>
            </a:r>
            <a:r>
              <a:rPr lang="lt-LT" sz="2400" dirty="0">
                <a:latin typeface="Calibri Light" panose="020F0302020204030204" pitchFamily="34" charset="0"/>
                <a:cs typeface="Calibri Light" panose="020F0302020204030204" pitchFamily="34" charset="0"/>
              </a:rPr>
              <a:t>– profesiniam mokymui </a:t>
            </a:r>
          </a:p>
          <a:p>
            <a:pPr marL="342900" indent="-342900">
              <a:spcAft>
                <a:spcPts val="600"/>
              </a:spcAft>
              <a:buFont typeface="Arial" panose="020B0604020202020204" pitchFamily="34" charset="0"/>
              <a:buChar char="•"/>
              <a:defRPr/>
            </a:pPr>
            <a:r>
              <a:rPr lang="lt-LT" sz="2400" b="1" dirty="0">
                <a:latin typeface="Calibri Light" panose="020F0302020204030204" pitchFamily="34" charset="0"/>
                <a:cs typeface="Calibri Light" panose="020F0302020204030204" pitchFamily="34" charset="0"/>
              </a:rPr>
              <a:t>+</a:t>
            </a:r>
            <a:r>
              <a:rPr lang="en-US" sz="2400" b="1" dirty="0">
                <a:latin typeface="Calibri Light" panose="020F0302020204030204" pitchFamily="34" charset="0"/>
                <a:cs typeface="Calibri Light" panose="020F0302020204030204" pitchFamily="34" charset="0"/>
              </a:rPr>
              <a:t>55,4</a:t>
            </a:r>
            <a:r>
              <a:rPr lang="lt-LT" sz="2400" b="1"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+7,2</a:t>
            </a:r>
            <a:r>
              <a:rPr lang="lt-LT" sz="2400" b="1" dirty="0">
                <a:latin typeface="Calibri Light" panose="020F0302020204030204" pitchFamily="34" charset="0"/>
                <a:cs typeface="Calibri Light" panose="020F0302020204030204" pitchFamily="34" charset="0"/>
              </a:rPr>
              <a:t> proc.) </a:t>
            </a:r>
            <a:r>
              <a:rPr lang="lt-LT" sz="2400" dirty="0">
                <a:latin typeface="Calibri Light" panose="020F0302020204030204" pitchFamily="34" charset="0"/>
                <a:cs typeface="Calibri Light" panose="020F0302020204030204" pitchFamily="34" charset="0"/>
              </a:rPr>
              <a:t>– mokslui ir studijoms </a:t>
            </a:r>
          </a:p>
          <a:p>
            <a:pPr marL="342900" indent="-342900">
              <a:spcAft>
                <a:spcPts val="600"/>
              </a:spcAft>
              <a:buFont typeface="Arial" panose="020B0604020202020204" pitchFamily="34" charset="0"/>
              <a:buChar char="•"/>
              <a:defRPr/>
            </a:pPr>
            <a:r>
              <a:rPr lang="lt-LT" sz="2400" b="1" dirty="0">
                <a:latin typeface="Calibri Light" panose="020F0302020204030204" pitchFamily="34" charset="0"/>
                <a:cs typeface="Calibri Light" panose="020F0302020204030204" pitchFamily="34" charset="0"/>
              </a:rPr>
              <a:t>+</a:t>
            </a:r>
            <a:r>
              <a:rPr lang="en-US" sz="2400" b="1" dirty="0">
                <a:latin typeface="Calibri Light" panose="020F0302020204030204" pitchFamily="34" charset="0"/>
                <a:cs typeface="Calibri Light" panose="020F0302020204030204" pitchFamily="34" charset="0"/>
              </a:rPr>
              <a:t>3,3</a:t>
            </a:r>
            <a:r>
              <a:rPr lang="lt-LT" sz="2400" b="1"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+4,8</a:t>
            </a:r>
            <a:r>
              <a:rPr lang="lt-LT" sz="2400" b="1" dirty="0">
                <a:latin typeface="Calibri Light" panose="020F0302020204030204" pitchFamily="34" charset="0"/>
                <a:cs typeface="Calibri Light" panose="020F0302020204030204" pitchFamily="34" charset="0"/>
              </a:rPr>
              <a:t> proc.) </a:t>
            </a:r>
            <a:r>
              <a:rPr lang="lt-LT" sz="2400" dirty="0">
                <a:latin typeface="Calibri Light" panose="020F0302020204030204" pitchFamily="34" charset="0"/>
                <a:cs typeface="Calibri Light" panose="020F0302020204030204" pitchFamily="34" charset="0"/>
              </a:rPr>
              <a:t>– sportui</a:t>
            </a:r>
          </a:p>
        </p:txBody>
      </p:sp>
      <p:graphicFrame>
        <p:nvGraphicFramePr>
          <p:cNvPr id="10" name="Chart 9">
            <a:extLst>
              <a:ext uri="{FF2B5EF4-FFF2-40B4-BE49-F238E27FC236}">
                <a16:creationId xmlns:a16="http://schemas.microsoft.com/office/drawing/2014/main" id="{10F37B4D-8D6F-46B7-882D-D9B48325E3B7}"/>
              </a:ext>
            </a:extLst>
          </p:cNvPr>
          <p:cNvGraphicFramePr>
            <a:graphicFrameLocks/>
          </p:cNvGraphicFramePr>
          <p:nvPr>
            <p:extLst>
              <p:ext uri="{D42A27DB-BD31-4B8C-83A1-F6EECF244321}">
                <p14:modId xmlns:p14="http://schemas.microsoft.com/office/powerpoint/2010/main" val="2656904586"/>
              </p:ext>
            </p:extLst>
          </p:nvPr>
        </p:nvGraphicFramePr>
        <p:xfrm>
          <a:off x="5662569" y="1220702"/>
          <a:ext cx="6316909" cy="5507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33708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MSM Spalvos">
      <a:dk1>
        <a:srgbClr val="000000"/>
      </a:dk1>
      <a:lt1>
        <a:srgbClr val="DDDEEB"/>
      </a:lt1>
      <a:dk2>
        <a:srgbClr val="4E806B"/>
      </a:dk2>
      <a:lt2>
        <a:srgbClr val="FFFFFF"/>
      </a:lt2>
      <a:accent1>
        <a:srgbClr val="FFD65C"/>
      </a:accent1>
      <a:accent2>
        <a:srgbClr val="7893C6"/>
      </a:accent2>
      <a:accent3>
        <a:srgbClr val="80A5A3"/>
      </a:accent3>
      <a:accent4>
        <a:srgbClr val="CC9900"/>
      </a:accent4>
      <a:accent5>
        <a:srgbClr val="6FCEE5"/>
      </a:accent5>
      <a:accent6>
        <a:srgbClr val="C7DDD6"/>
      </a:accent6>
      <a:hlink>
        <a:srgbClr val="3C5990"/>
      </a:hlink>
      <a:folHlink>
        <a:srgbClr val="DBD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hena_PPT" id="{8EAA1892-22C4-B948-B0E6-28A848B8EBE2}" vid="{91D9D92D-C902-6348-AF89-C960257B9DC9}"/>
    </a:ext>
  </a:extLst>
</a:theme>
</file>

<file path=ppt/theme/theme3.xml><?xml version="1.0" encoding="utf-8"?>
<a:theme xmlns:a="http://schemas.openxmlformats.org/drawingml/2006/main" name="2_Office Theme">
  <a:themeElements>
    <a:clrScheme name="SMSM Spalvos">
      <a:dk1>
        <a:srgbClr val="000000"/>
      </a:dk1>
      <a:lt1>
        <a:srgbClr val="DDDEEB"/>
      </a:lt1>
      <a:dk2>
        <a:srgbClr val="4E806B"/>
      </a:dk2>
      <a:lt2>
        <a:srgbClr val="FFFFFF"/>
      </a:lt2>
      <a:accent1>
        <a:srgbClr val="FFD65C"/>
      </a:accent1>
      <a:accent2>
        <a:srgbClr val="7893C6"/>
      </a:accent2>
      <a:accent3>
        <a:srgbClr val="80A5A3"/>
      </a:accent3>
      <a:accent4>
        <a:srgbClr val="CC9900"/>
      </a:accent4>
      <a:accent5>
        <a:srgbClr val="6FCEE5"/>
      </a:accent5>
      <a:accent6>
        <a:srgbClr val="C7DDD6"/>
      </a:accent6>
      <a:hlink>
        <a:srgbClr val="3C5990"/>
      </a:hlink>
      <a:folHlink>
        <a:srgbClr val="DBD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hena_PPT" id="{8EAA1892-22C4-B948-B0E6-28A848B8EBE2}" vid="{91D9D92D-C902-6348-AF89-C960257B9DC9}"/>
    </a:ext>
  </a:extLst>
</a:theme>
</file>

<file path=ppt/theme/theme4.xml><?xml version="1.0" encoding="utf-8"?>
<a:theme xmlns:a="http://schemas.openxmlformats.org/drawingml/2006/main" name="3_Office Theme">
  <a:themeElements>
    <a:clrScheme name="SMSM Spalvos">
      <a:dk1>
        <a:srgbClr val="000000"/>
      </a:dk1>
      <a:lt1>
        <a:srgbClr val="DDDEEB"/>
      </a:lt1>
      <a:dk2>
        <a:srgbClr val="4E806B"/>
      </a:dk2>
      <a:lt2>
        <a:srgbClr val="FFFFFF"/>
      </a:lt2>
      <a:accent1>
        <a:srgbClr val="FFD65C"/>
      </a:accent1>
      <a:accent2>
        <a:srgbClr val="7893C6"/>
      </a:accent2>
      <a:accent3>
        <a:srgbClr val="80A5A3"/>
      </a:accent3>
      <a:accent4>
        <a:srgbClr val="CC9900"/>
      </a:accent4>
      <a:accent5>
        <a:srgbClr val="6FCEE5"/>
      </a:accent5>
      <a:accent6>
        <a:srgbClr val="C7DDD6"/>
      </a:accent6>
      <a:hlink>
        <a:srgbClr val="3C5990"/>
      </a:hlink>
      <a:folHlink>
        <a:srgbClr val="DBD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hena_PPT" id="{8EAA1892-22C4-B948-B0E6-28A848B8EBE2}" vid="{91D9D92D-C902-6348-AF89-C960257B9DC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6709</TotalTime>
  <Words>1969</Words>
  <Application>Microsoft Office PowerPoint</Application>
  <PresentationFormat>Plačiaekranė</PresentationFormat>
  <Paragraphs>253</Paragraphs>
  <Slides>21</Slides>
  <Notes>6</Notes>
  <HiddenSlides>0</HiddenSlides>
  <MMClips>0</MMClips>
  <ScaleCrop>false</ScaleCrop>
  <HeadingPairs>
    <vt:vector size="6" baseType="variant">
      <vt:variant>
        <vt:lpstr>Naudojami šriftai</vt:lpstr>
      </vt:variant>
      <vt:variant>
        <vt:i4>4</vt:i4>
      </vt:variant>
      <vt:variant>
        <vt:lpstr>Tema</vt:lpstr>
      </vt:variant>
      <vt:variant>
        <vt:i4>4</vt:i4>
      </vt:variant>
      <vt:variant>
        <vt:lpstr>Skaidrių pavadinimai</vt:lpstr>
      </vt:variant>
      <vt:variant>
        <vt:i4>21</vt:i4>
      </vt:variant>
    </vt:vector>
  </HeadingPairs>
  <TitlesOfParts>
    <vt:vector size="29" baseType="lpstr">
      <vt:lpstr>Arial</vt:lpstr>
      <vt:lpstr>Calibri</vt:lpstr>
      <vt:lpstr>Calibri Light</vt:lpstr>
      <vt:lpstr>Times</vt:lpstr>
      <vt:lpstr>Office Theme</vt:lpstr>
      <vt:lpstr>1_Office Theme</vt:lpstr>
      <vt:lpstr>2_Office Theme</vt:lpstr>
      <vt:lpstr>3_Office Theme</vt:lpstr>
      <vt:lpstr>2024 METŲ VALSTYBĖS BIUDŽETO ŠVIETIMUI, MOKSLUI IR SPORTUI PROJEKTAS</vt:lpstr>
      <vt:lpstr>Švietimo biudžetas 2023 m. (mln. Eur)</vt:lpstr>
      <vt:lpstr>„PowerPoint“ pateiktis</vt:lpstr>
      <vt:lpstr>Valstybės biudžeto ir savivaldybių biudžetų konsoliduoti asignavimai švietimui</vt:lpstr>
      <vt:lpstr>Valstybės ir savivaldybių asignavimai švietimui 2024 m.</vt:lpstr>
      <vt:lpstr>„PowerPoint“ pateiktis</vt:lpstr>
      <vt:lpstr>2024 m. ŠMSM valdymo srities valstybės biudžeto asignavimai švietimui, mokslui ir sportui</vt:lpstr>
      <vt:lpstr>„PowerPoint“ pateiktis</vt:lpstr>
      <vt:lpstr>„PowerPoint“ pateiktis</vt:lpstr>
      <vt:lpstr>„PowerPoint“ pateiktis</vt:lpstr>
      <vt:lpstr>2024 m. finansavimo pokytis sudaro 365 mln. Eur (palyginti su 2023 m.)</vt:lpstr>
      <vt:lpstr>„PowerPoint“ pateiktis</vt:lpstr>
      <vt:lpstr>„PowerPoint“ pateiktis</vt:lpstr>
      <vt:lpstr>„PowerPoint“ pateiktis</vt:lpstr>
      <vt:lpstr>„PowerPoint“ pateiktis</vt:lpstr>
      <vt:lpstr>Susitarimas dėl Lietuvos švietimo politikos (2021-2030)</vt:lpstr>
      <vt:lpstr>„PowerPoint“ pateiktis</vt:lpstr>
      <vt:lpstr>„PowerPoint“ pateiktis</vt:lpstr>
      <vt:lpstr>„PowerPoint“ pateiktis</vt:lpstr>
      <vt:lpstr>„PowerPoint“ pateiktis</vt:lpstr>
      <vt:lpstr>Dėkojame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Pilnas prezentacijos pavadinimas</dc:title>
  <dc:creator>Radėnienė Eglė | ŠMSM</dc:creator>
  <cp:lastModifiedBy>Barauskienė Nomeda | ŠMSM</cp:lastModifiedBy>
  <cp:revision>33</cp:revision>
  <dcterms:created xsi:type="dcterms:W3CDTF">2022-10-07T13:17:19Z</dcterms:created>
  <dcterms:modified xsi:type="dcterms:W3CDTF">2023-10-19T10:01:08Z</dcterms:modified>
</cp:coreProperties>
</file>