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36" r:id="rId2"/>
    <p:sldId id="453" r:id="rId3"/>
    <p:sldId id="547" r:id="rId4"/>
    <p:sldId id="441" r:id="rId5"/>
    <p:sldId id="570" r:id="rId6"/>
    <p:sldId id="538" r:id="rId7"/>
    <p:sldId id="442" r:id="rId8"/>
    <p:sldId id="563" r:id="rId9"/>
    <p:sldId id="564" r:id="rId10"/>
    <p:sldId id="571" r:id="rId11"/>
    <p:sldId id="549" r:id="rId12"/>
    <p:sldId id="545" r:id="rId13"/>
    <p:sldId id="550" r:id="rId14"/>
    <p:sldId id="551" r:id="rId15"/>
    <p:sldId id="552" r:id="rId16"/>
    <p:sldId id="572" r:id="rId17"/>
    <p:sldId id="577" r:id="rId18"/>
    <p:sldId id="573" r:id="rId19"/>
    <p:sldId id="555" r:id="rId20"/>
    <p:sldId id="556" r:id="rId21"/>
    <p:sldId id="565" r:id="rId22"/>
    <p:sldId id="443" r:id="rId23"/>
    <p:sldId id="444" r:id="rId24"/>
    <p:sldId id="574" r:id="rId25"/>
    <p:sldId id="575" r:id="rId26"/>
    <p:sldId id="541" r:id="rId27"/>
    <p:sldId id="542" r:id="rId28"/>
    <p:sldId id="544" r:id="rId29"/>
    <p:sldId id="566" r:id="rId30"/>
    <p:sldId id="557" r:id="rId31"/>
    <p:sldId id="558" r:id="rId32"/>
    <p:sldId id="567" r:id="rId33"/>
    <p:sldId id="568" r:id="rId34"/>
    <p:sldId id="569" r:id="rId35"/>
    <p:sldId id="581" r:id="rId36"/>
    <p:sldId id="559" r:id="rId37"/>
    <p:sldId id="560" r:id="rId38"/>
    <p:sldId id="576" r:id="rId39"/>
    <p:sldId id="580" r:id="rId40"/>
    <p:sldId id="578" r:id="rId41"/>
    <p:sldId id="579" r:id="rId42"/>
  </p:sldIdLst>
  <p:sldSz cx="9144000" cy="6858000" type="screen4x3"/>
  <p:notesSz cx="6858000" cy="994727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25" autoAdjust="0"/>
    <p:restoredTop sz="94344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21731-75A0-4B27-89E2-8CB8245F1DC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E76F0613-5FE8-43FE-AC87-D862222E1B1F}">
      <dgm:prSet phldrT="[Tekstas]" custT="1"/>
      <dgm:spPr/>
      <dgm:t>
        <a:bodyPr/>
        <a:lstStyle/>
        <a:p>
          <a:r>
            <a:rPr lang="lt-LT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Tyrima</a:t>
          </a:r>
          <a: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endParaRPr lang="lt-L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14AF801-25C4-4312-99B0-5494786CB9A9}" type="parTrans" cxnId="{A4CFCCC7-26A1-4D05-8CBE-75AC642F6147}">
      <dgm:prSet/>
      <dgm:spPr/>
      <dgm:t>
        <a:bodyPr/>
        <a:lstStyle/>
        <a:p>
          <a:endParaRPr lang="lt-LT"/>
        </a:p>
      </dgm:t>
    </dgm:pt>
    <dgm:pt modelId="{53CDB5A7-95F9-49C3-BD38-6AAAF94ECEF2}" type="sibTrans" cxnId="{A4CFCCC7-26A1-4D05-8CBE-75AC642F6147}">
      <dgm:prSet custT="1"/>
      <dgm:spPr/>
      <dgm:t>
        <a:bodyPr/>
        <a:lstStyle/>
        <a:p>
          <a:endParaRPr lang="lt-LT" sz="2000"/>
        </a:p>
      </dgm:t>
    </dgm:pt>
    <dgm:pt modelId="{215A6407-1C2C-4577-AEBC-D90A6B516A9F}">
      <dgm:prSet phldrT="[Tekstas]" custT="1"/>
      <dgm:spPr/>
      <dgm:t>
        <a:bodyPr/>
        <a:lstStyle/>
        <a:p>
          <a:r>
            <a:rPr lang="lt-LT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</a:t>
          </a:r>
          <a: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endParaRPr lang="lt-L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04834-3E5B-46D2-8B91-4ABF34409EF8}" type="parTrans" cxnId="{6B772624-9548-4ABD-9B52-0F701EDFA913}">
      <dgm:prSet/>
      <dgm:spPr/>
      <dgm:t>
        <a:bodyPr/>
        <a:lstStyle/>
        <a:p>
          <a:endParaRPr lang="lt-LT"/>
        </a:p>
      </dgm:t>
    </dgm:pt>
    <dgm:pt modelId="{EF194A27-4E45-42DC-8238-E11D2A809463}" type="sibTrans" cxnId="{6B772624-9548-4ABD-9B52-0F701EDFA913}">
      <dgm:prSet custT="1"/>
      <dgm:spPr/>
      <dgm:t>
        <a:bodyPr/>
        <a:lstStyle/>
        <a:p>
          <a:endParaRPr lang="lt-LT" sz="2000"/>
        </a:p>
      </dgm:t>
    </dgm:pt>
    <dgm:pt modelId="{E4597BB5-390E-4687-9649-59749EBA4489}">
      <dgm:prSet phldrT="[Tekstas]" custT="1"/>
      <dgm:spPr/>
      <dgm:t>
        <a:bodyPr/>
        <a:lstStyle/>
        <a:p>
          <a: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Išbandymas</a:t>
          </a:r>
          <a:endParaRPr lang="lt-L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23B01-323C-4413-820C-DD41EEA4A3B6}" type="sibTrans" cxnId="{41E62526-5022-4C01-ADAA-87DCD441BC87}">
      <dgm:prSet/>
      <dgm:spPr/>
      <dgm:t>
        <a:bodyPr/>
        <a:lstStyle/>
        <a:p>
          <a:endParaRPr lang="lt-LT"/>
        </a:p>
      </dgm:t>
    </dgm:pt>
    <dgm:pt modelId="{4123BA08-EE1B-4A2C-80E4-5D9F26130E0C}" type="parTrans" cxnId="{41E62526-5022-4C01-ADAA-87DCD441BC87}">
      <dgm:prSet/>
      <dgm:spPr/>
      <dgm:t>
        <a:bodyPr/>
        <a:lstStyle/>
        <a:p>
          <a:endParaRPr lang="lt-LT"/>
        </a:p>
      </dgm:t>
    </dgm:pt>
    <dgm:pt modelId="{29678292-CAC1-4412-95B1-78DBA731322A}">
      <dgm:prSet phldrT="[Tekstas]" custT="1"/>
      <dgm:spPr/>
      <dgm:t>
        <a:bodyPr/>
        <a:lstStyle/>
        <a:p>
          <a:r>
            <a:rPr lang="lt-L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Modeliai</a:t>
          </a:r>
          <a:endParaRPr lang="lt-L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CAD9C-9254-437E-8443-E7E0D775D06E}" type="sibTrans" cxnId="{59A6D971-B2A3-4818-81E7-AAB3ADB82FE6}">
      <dgm:prSet custT="1"/>
      <dgm:spPr/>
      <dgm:t>
        <a:bodyPr/>
        <a:lstStyle/>
        <a:p>
          <a:endParaRPr lang="lt-LT" sz="2000"/>
        </a:p>
      </dgm:t>
    </dgm:pt>
    <dgm:pt modelId="{670A8EE6-5AF0-4196-8BE8-23C119BEC6E1}" type="parTrans" cxnId="{59A6D971-B2A3-4818-81E7-AAB3ADB82FE6}">
      <dgm:prSet/>
      <dgm:spPr/>
      <dgm:t>
        <a:bodyPr/>
        <a:lstStyle/>
        <a:p>
          <a:endParaRPr lang="lt-LT"/>
        </a:p>
      </dgm:t>
    </dgm:pt>
    <dgm:pt modelId="{66EC89EC-F9E0-481F-8A5C-12B635970689}" type="pres">
      <dgm:prSet presAssocID="{66521731-75A0-4B27-89E2-8CB8245F1DC7}" presName="Name0" presStyleCnt="0">
        <dgm:presLayoutVars>
          <dgm:dir/>
          <dgm:resizeHandles val="exact"/>
        </dgm:presLayoutVars>
      </dgm:prSet>
      <dgm:spPr/>
    </dgm:pt>
    <dgm:pt modelId="{B80D0331-CD3B-4D86-9AF3-35A2C6D5E831}" type="pres">
      <dgm:prSet presAssocID="{66521731-75A0-4B27-89E2-8CB8245F1DC7}" presName="vNodes" presStyleCnt="0"/>
      <dgm:spPr/>
    </dgm:pt>
    <dgm:pt modelId="{1F7D7F56-D2DB-459C-B36F-6D537FB89259}" type="pres">
      <dgm:prSet presAssocID="{E76F0613-5FE8-43FE-AC87-D862222E1B1F}" presName="node" presStyleLbl="node1" presStyleIdx="0" presStyleCnt="4" custScaleX="2000000" custScaleY="2000000" custLinFactX="-1300000" custLinFactY="3252266" custLinFactNeighborX="-1383097" custLinFactNeighborY="33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8B3863-FB03-4712-AA92-14BDC259C93B}" type="pres">
      <dgm:prSet presAssocID="{53CDB5A7-95F9-49C3-BD38-6AAAF94ECEF2}" presName="spacerT" presStyleCnt="0"/>
      <dgm:spPr/>
    </dgm:pt>
    <dgm:pt modelId="{199347F0-6B45-4B60-9FAA-D530EA6AB436}" type="pres">
      <dgm:prSet presAssocID="{53CDB5A7-95F9-49C3-BD38-6AAAF94ECEF2}" presName="sibTrans" presStyleLbl="sibTrans2D1" presStyleIdx="0" presStyleCnt="3" custScaleX="2000000" custScaleY="2000000" custLinFactX="-2979395" custLinFactY="492090" custLinFactNeighborX="-3000000" custLinFactNeighborY="500000"/>
      <dgm:spPr/>
      <dgm:t>
        <a:bodyPr/>
        <a:lstStyle/>
        <a:p>
          <a:endParaRPr lang="lt-LT"/>
        </a:p>
      </dgm:t>
    </dgm:pt>
    <dgm:pt modelId="{7FAB335C-D399-4894-A942-77A78FE256AC}" type="pres">
      <dgm:prSet presAssocID="{53CDB5A7-95F9-49C3-BD38-6AAAF94ECEF2}" presName="spacerB" presStyleCnt="0"/>
      <dgm:spPr/>
    </dgm:pt>
    <dgm:pt modelId="{5C1BEF03-21A4-424D-ACDF-B40BCCAC0ADE}" type="pres">
      <dgm:prSet presAssocID="{215A6407-1C2C-4577-AEBC-D90A6B516A9F}" presName="node" presStyleLbl="node1" presStyleIdx="1" presStyleCnt="4" custScaleX="2000000" custScaleY="2000000" custLinFactX="-788241" custLinFactY="-1700000" custLinFactNeighborX="-800000" custLinFactNeighborY="-179464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270CBEA-88C2-49E3-95C6-2ADD83A75498}" type="pres">
      <dgm:prSet presAssocID="{EF194A27-4E45-42DC-8238-E11D2A809463}" presName="spacerT" presStyleCnt="0"/>
      <dgm:spPr/>
    </dgm:pt>
    <dgm:pt modelId="{1941FBBE-2C41-468E-A25B-1C0BE803C59B}" type="pres">
      <dgm:prSet presAssocID="{EF194A27-4E45-42DC-8238-E11D2A809463}" presName="sibTrans" presStyleLbl="sibTrans2D1" presStyleIdx="1" presStyleCnt="3" custScaleX="2000000" custScaleY="2000000" custLinFactX="-1500000" custLinFactY="378248" custLinFactNeighborX="-1533741" custLinFactNeighborY="400000"/>
      <dgm:spPr/>
      <dgm:t>
        <a:bodyPr/>
        <a:lstStyle/>
        <a:p>
          <a:endParaRPr lang="lt-LT"/>
        </a:p>
      </dgm:t>
    </dgm:pt>
    <dgm:pt modelId="{CCC0E437-4CE7-4882-859F-278F715F45E8}" type="pres">
      <dgm:prSet presAssocID="{EF194A27-4E45-42DC-8238-E11D2A809463}" presName="spacerB" presStyleCnt="0"/>
      <dgm:spPr/>
    </dgm:pt>
    <dgm:pt modelId="{304D94C4-58E8-49A1-90C1-70FD3A247823}" type="pres">
      <dgm:prSet presAssocID="{29678292-CAC1-4412-95B1-78DBA731322A}" presName="node" presStyleLbl="node1" presStyleIdx="2" presStyleCnt="4" custScaleX="2000000" custScaleY="2000000" custLinFactY="-1690596" custLinFactNeighborX="-62238" custLinFactNeighborY="-17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F275D41-5194-4516-B78C-B77AD93A3FAA}" type="pres">
      <dgm:prSet presAssocID="{66521731-75A0-4B27-89E2-8CB8245F1DC7}" presName="sibTransLast" presStyleLbl="sibTrans2D1" presStyleIdx="2" presStyleCnt="3" custAng="20784392" custScaleX="178034" custScaleY="2000000" custLinFactY="1500318" custLinFactNeighborX="13016" custLinFactNeighborY="1600000"/>
      <dgm:spPr/>
      <dgm:t>
        <a:bodyPr/>
        <a:lstStyle/>
        <a:p>
          <a:endParaRPr lang="lt-LT"/>
        </a:p>
      </dgm:t>
    </dgm:pt>
    <dgm:pt modelId="{156AC8AC-8A61-4B2D-9390-13BAFE9B4FA1}" type="pres">
      <dgm:prSet presAssocID="{66521731-75A0-4B27-89E2-8CB8245F1DC7}" presName="connectorText" presStyleLbl="sibTrans2D1" presStyleIdx="2" presStyleCnt="3"/>
      <dgm:spPr/>
      <dgm:t>
        <a:bodyPr/>
        <a:lstStyle/>
        <a:p>
          <a:endParaRPr lang="lt-LT"/>
        </a:p>
      </dgm:t>
    </dgm:pt>
    <dgm:pt modelId="{1B86008F-22B4-4EFC-A5C9-6189E3F81FB4}" type="pres">
      <dgm:prSet presAssocID="{66521731-75A0-4B27-89E2-8CB8245F1DC7}" presName="lastNode" presStyleLbl="node1" presStyleIdx="3" presStyleCnt="4" custScaleX="2000000" custScaleY="2000000" custLinFactX="900000" custLinFactY="-100000" custLinFactNeighborX="942140" custLinFactNeighborY="-12786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D48AFAD-206D-4E3A-B26A-ACEABBDCF733}" type="presOf" srcId="{29678292-CAC1-4412-95B1-78DBA731322A}" destId="{304D94C4-58E8-49A1-90C1-70FD3A247823}" srcOrd="0" destOrd="0" presId="urn:microsoft.com/office/officeart/2005/8/layout/equation2"/>
    <dgm:cxn modelId="{11CCBCE0-C8AD-4244-A215-A52DD3A2E33D}" type="presOf" srcId="{66521731-75A0-4B27-89E2-8CB8245F1DC7}" destId="{66EC89EC-F9E0-481F-8A5C-12B635970689}" srcOrd="0" destOrd="0" presId="urn:microsoft.com/office/officeart/2005/8/layout/equation2"/>
    <dgm:cxn modelId="{7490B975-DA2D-4DC6-AEE6-85195A29D803}" type="presOf" srcId="{3B5CAD9C-9254-437E-8443-E7E0D775D06E}" destId="{0F275D41-5194-4516-B78C-B77AD93A3FAA}" srcOrd="0" destOrd="0" presId="urn:microsoft.com/office/officeart/2005/8/layout/equation2"/>
    <dgm:cxn modelId="{6B772624-9548-4ABD-9B52-0F701EDFA913}" srcId="{66521731-75A0-4B27-89E2-8CB8245F1DC7}" destId="{215A6407-1C2C-4577-AEBC-D90A6B516A9F}" srcOrd="1" destOrd="0" parTransId="{E8A04834-3E5B-46D2-8B91-4ABF34409EF8}" sibTransId="{EF194A27-4E45-42DC-8238-E11D2A809463}"/>
    <dgm:cxn modelId="{B4D8A7EF-BE62-4EA9-A0B0-EE0ABA297B2C}" type="presOf" srcId="{53CDB5A7-95F9-49C3-BD38-6AAAF94ECEF2}" destId="{199347F0-6B45-4B60-9FAA-D530EA6AB436}" srcOrd="0" destOrd="0" presId="urn:microsoft.com/office/officeart/2005/8/layout/equation2"/>
    <dgm:cxn modelId="{52424D86-49A7-4CCD-92B7-1EF2EBE2B895}" type="presOf" srcId="{E76F0613-5FE8-43FE-AC87-D862222E1B1F}" destId="{1F7D7F56-D2DB-459C-B36F-6D537FB89259}" srcOrd="0" destOrd="0" presId="urn:microsoft.com/office/officeart/2005/8/layout/equation2"/>
    <dgm:cxn modelId="{6ADEF69C-D8CD-4BA4-8B5D-0C8189907679}" type="presOf" srcId="{EF194A27-4E45-42DC-8238-E11D2A809463}" destId="{1941FBBE-2C41-468E-A25B-1C0BE803C59B}" srcOrd="0" destOrd="0" presId="urn:microsoft.com/office/officeart/2005/8/layout/equation2"/>
    <dgm:cxn modelId="{8F8DD539-CBBB-4DBA-9292-24AA9537D522}" type="presOf" srcId="{215A6407-1C2C-4577-AEBC-D90A6B516A9F}" destId="{5C1BEF03-21A4-424D-ACDF-B40BCCAC0ADE}" srcOrd="0" destOrd="0" presId="urn:microsoft.com/office/officeart/2005/8/layout/equation2"/>
    <dgm:cxn modelId="{6439479C-9A0D-4C5C-BB76-DB6DA3C949BD}" type="presOf" srcId="{E4597BB5-390E-4687-9649-59749EBA4489}" destId="{1B86008F-22B4-4EFC-A5C9-6189E3F81FB4}" srcOrd="0" destOrd="0" presId="urn:microsoft.com/office/officeart/2005/8/layout/equation2"/>
    <dgm:cxn modelId="{A4CFCCC7-26A1-4D05-8CBE-75AC642F6147}" srcId="{66521731-75A0-4B27-89E2-8CB8245F1DC7}" destId="{E76F0613-5FE8-43FE-AC87-D862222E1B1F}" srcOrd="0" destOrd="0" parTransId="{014AF801-25C4-4312-99B0-5494786CB9A9}" sibTransId="{53CDB5A7-95F9-49C3-BD38-6AAAF94ECEF2}"/>
    <dgm:cxn modelId="{91E5A5AE-D3D1-4D7B-9A68-29F8837999A5}" type="presOf" srcId="{3B5CAD9C-9254-437E-8443-E7E0D775D06E}" destId="{156AC8AC-8A61-4B2D-9390-13BAFE9B4FA1}" srcOrd="1" destOrd="0" presId="urn:microsoft.com/office/officeart/2005/8/layout/equation2"/>
    <dgm:cxn modelId="{59A6D971-B2A3-4818-81E7-AAB3ADB82FE6}" srcId="{66521731-75A0-4B27-89E2-8CB8245F1DC7}" destId="{29678292-CAC1-4412-95B1-78DBA731322A}" srcOrd="2" destOrd="0" parTransId="{670A8EE6-5AF0-4196-8BE8-23C119BEC6E1}" sibTransId="{3B5CAD9C-9254-437E-8443-E7E0D775D06E}"/>
    <dgm:cxn modelId="{41E62526-5022-4C01-ADAA-87DCD441BC87}" srcId="{66521731-75A0-4B27-89E2-8CB8245F1DC7}" destId="{E4597BB5-390E-4687-9649-59749EBA4489}" srcOrd="3" destOrd="0" parTransId="{4123BA08-EE1B-4A2C-80E4-5D9F26130E0C}" sibTransId="{03C23B01-323C-4413-820C-DD41EEA4A3B6}"/>
    <dgm:cxn modelId="{ED284F2C-CB37-4B0F-9CE5-07D72EE7AE5E}" type="presParOf" srcId="{66EC89EC-F9E0-481F-8A5C-12B635970689}" destId="{B80D0331-CD3B-4D86-9AF3-35A2C6D5E831}" srcOrd="0" destOrd="0" presId="urn:microsoft.com/office/officeart/2005/8/layout/equation2"/>
    <dgm:cxn modelId="{A7F96A6B-416B-452A-931E-48D0FEB480D3}" type="presParOf" srcId="{B80D0331-CD3B-4D86-9AF3-35A2C6D5E831}" destId="{1F7D7F56-D2DB-459C-B36F-6D537FB89259}" srcOrd="0" destOrd="0" presId="urn:microsoft.com/office/officeart/2005/8/layout/equation2"/>
    <dgm:cxn modelId="{6225293F-2E88-41E5-8455-11280455D7C1}" type="presParOf" srcId="{B80D0331-CD3B-4D86-9AF3-35A2C6D5E831}" destId="{828B3863-FB03-4712-AA92-14BDC259C93B}" srcOrd="1" destOrd="0" presId="urn:microsoft.com/office/officeart/2005/8/layout/equation2"/>
    <dgm:cxn modelId="{A5A290A7-208B-4184-86B4-E2140CBD02FC}" type="presParOf" srcId="{B80D0331-CD3B-4D86-9AF3-35A2C6D5E831}" destId="{199347F0-6B45-4B60-9FAA-D530EA6AB436}" srcOrd="2" destOrd="0" presId="urn:microsoft.com/office/officeart/2005/8/layout/equation2"/>
    <dgm:cxn modelId="{A9983F3C-E70C-4432-B678-0DD793A95813}" type="presParOf" srcId="{B80D0331-CD3B-4D86-9AF3-35A2C6D5E831}" destId="{7FAB335C-D399-4894-A942-77A78FE256AC}" srcOrd="3" destOrd="0" presId="urn:microsoft.com/office/officeart/2005/8/layout/equation2"/>
    <dgm:cxn modelId="{4B57B1FC-FD5F-448B-B810-4A073EFA162A}" type="presParOf" srcId="{B80D0331-CD3B-4D86-9AF3-35A2C6D5E831}" destId="{5C1BEF03-21A4-424D-ACDF-B40BCCAC0ADE}" srcOrd="4" destOrd="0" presId="urn:microsoft.com/office/officeart/2005/8/layout/equation2"/>
    <dgm:cxn modelId="{C23F76C1-BC8D-4A97-A20C-AE0AAE676762}" type="presParOf" srcId="{B80D0331-CD3B-4D86-9AF3-35A2C6D5E831}" destId="{A270CBEA-88C2-49E3-95C6-2ADD83A75498}" srcOrd="5" destOrd="0" presId="urn:microsoft.com/office/officeart/2005/8/layout/equation2"/>
    <dgm:cxn modelId="{C5658152-D220-4521-90A5-4D64C349F418}" type="presParOf" srcId="{B80D0331-CD3B-4D86-9AF3-35A2C6D5E831}" destId="{1941FBBE-2C41-468E-A25B-1C0BE803C59B}" srcOrd="6" destOrd="0" presId="urn:microsoft.com/office/officeart/2005/8/layout/equation2"/>
    <dgm:cxn modelId="{1B57B52F-507A-41C8-8434-B0033EFC6303}" type="presParOf" srcId="{B80D0331-CD3B-4D86-9AF3-35A2C6D5E831}" destId="{CCC0E437-4CE7-4882-859F-278F715F45E8}" srcOrd="7" destOrd="0" presId="urn:microsoft.com/office/officeart/2005/8/layout/equation2"/>
    <dgm:cxn modelId="{CB927B33-7997-4140-ADDA-A2F62776E48E}" type="presParOf" srcId="{B80D0331-CD3B-4D86-9AF3-35A2C6D5E831}" destId="{304D94C4-58E8-49A1-90C1-70FD3A247823}" srcOrd="8" destOrd="0" presId="urn:microsoft.com/office/officeart/2005/8/layout/equation2"/>
    <dgm:cxn modelId="{9BDA9284-C26C-4481-B4F1-BCCE27A4C5B0}" type="presParOf" srcId="{66EC89EC-F9E0-481F-8A5C-12B635970689}" destId="{0F275D41-5194-4516-B78C-B77AD93A3FAA}" srcOrd="1" destOrd="0" presId="urn:microsoft.com/office/officeart/2005/8/layout/equation2"/>
    <dgm:cxn modelId="{731F529B-91BB-4249-A907-F859D46A0133}" type="presParOf" srcId="{0F275D41-5194-4516-B78C-B77AD93A3FAA}" destId="{156AC8AC-8A61-4B2D-9390-13BAFE9B4FA1}" srcOrd="0" destOrd="0" presId="urn:microsoft.com/office/officeart/2005/8/layout/equation2"/>
    <dgm:cxn modelId="{245BA5B1-35B8-4A2A-B625-BC3179C4B929}" type="presParOf" srcId="{66EC89EC-F9E0-481F-8A5C-12B635970689}" destId="{1B86008F-22B4-4EFC-A5C9-6189E3F81FB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86AF-59A8-49E7-814E-C6A1675101A5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C1EA5929-0253-47A3-84E6-5D4080777AF0}">
      <dgm:prSet phldrT="[Tekstas]" custT="1"/>
      <dgm:spPr/>
      <dgm:t>
        <a:bodyPr/>
        <a:lstStyle/>
        <a:p>
          <a:r>
            <a:rPr lang="lt-LT" sz="2800" b="1" dirty="0" smtClean="0"/>
            <a:t>Švietimo sistema</a:t>
          </a:r>
        </a:p>
      </dgm:t>
    </dgm:pt>
    <dgm:pt modelId="{C9F0D41E-8DD0-4BC3-9202-CFDBC01D68F6}" type="parTrans" cxnId="{86E1FF10-51D6-45B5-9C15-C406CCA8A3C3}">
      <dgm:prSet/>
      <dgm:spPr/>
      <dgm:t>
        <a:bodyPr/>
        <a:lstStyle/>
        <a:p>
          <a:endParaRPr lang="lt-LT"/>
        </a:p>
      </dgm:t>
    </dgm:pt>
    <dgm:pt modelId="{65DB2290-73BD-4ED7-8D90-5B3887AA2254}" type="sibTrans" cxnId="{86E1FF10-51D6-45B5-9C15-C406CCA8A3C3}">
      <dgm:prSet/>
      <dgm:spPr/>
      <dgm:t>
        <a:bodyPr/>
        <a:lstStyle/>
        <a:p>
          <a:endParaRPr lang="lt-LT"/>
        </a:p>
      </dgm:t>
    </dgm:pt>
    <dgm:pt modelId="{E30EDDCD-6450-4C23-8839-A6DCA0E72CDD}">
      <dgm:prSet phldrT="[Tekstas]" custT="1"/>
      <dgm:spPr/>
      <dgm:t>
        <a:bodyPr/>
        <a:lstStyle/>
        <a:p>
          <a:r>
            <a:rPr lang="lt-LT" sz="2800" b="1" dirty="0" smtClean="0"/>
            <a:t>Dominuojantys įsitikinimai</a:t>
          </a:r>
          <a:endParaRPr lang="lt-LT" sz="2800" b="1" dirty="0"/>
        </a:p>
      </dgm:t>
    </dgm:pt>
    <dgm:pt modelId="{C9798E5F-DC1F-4086-9FD6-7F6D154CC8D2}" type="parTrans" cxnId="{5A1A30EB-1E87-47AD-BBF5-56AEF12B768B}">
      <dgm:prSet/>
      <dgm:spPr/>
      <dgm:t>
        <a:bodyPr/>
        <a:lstStyle/>
        <a:p>
          <a:endParaRPr lang="lt-LT"/>
        </a:p>
      </dgm:t>
    </dgm:pt>
    <dgm:pt modelId="{07AFC73D-2927-4FD6-9B36-F0B26038F35D}" type="sibTrans" cxnId="{5A1A30EB-1E87-47AD-BBF5-56AEF12B768B}">
      <dgm:prSet/>
      <dgm:spPr/>
      <dgm:t>
        <a:bodyPr/>
        <a:lstStyle/>
        <a:p>
          <a:endParaRPr lang="lt-LT"/>
        </a:p>
      </dgm:t>
    </dgm:pt>
    <dgm:pt modelId="{B736D2C2-9BD2-4548-9421-DCE7A7F36B33}">
      <dgm:prSet phldrT="[Tekstas]" custT="1"/>
      <dgm:spPr/>
      <dgm:t>
        <a:bodyPr/>
        <a:lstStyle/>
        <a:p>
          <a:r>
            <a:rPr lang="en-US" sz="2800" b="1" dirty="0" smtClean="0"/>
            <a:t>Socio</a:t>
          </a:r>
          <a:r>
            <a:rPr lang="lt-LT" sz="2800" b="1" dirty="0" smtClean="0"/>
            <a:t>-</a:t>
          </a:r>
          <a:r>
            <a:rPr lang="en-US" sz="2800" b="1" dirty="0" err="1" smtClean="0"/>
            <a:t>ekonominiai</a:t>
          </a:r>
          <a:r>
            <a:rPr lang="en-US" sz="2800" b="1" dirty="0" smtClean="0"/>
            <a:t> </a:t>
          </a:r>
          <a:r>
            <a:rPr lang="en-US" sz="2800" b="1" dirty="0" err="1" smtClean="0"/>
            <a:t>faktoriai</a:t>
          </a:r>
          <a:endParaRPr lang="lt-LT" sz="2800" b="1" dirty="0" smtClean="0"/>
        </a:p>
      </dgm:t>
    </dgm:pt>
    <dgm:pt modelId="{AF4AB86E-6C55-46DA-B4E9-2A996026B33F}" type="parTrans" cxnId="{10BADFFD-A135-4BF7-8C7A-F7817C9B8E18}">
      <dgm:prSet/>
      <dgm:spPr/>
      <dgm:t>
        <a:bodyPr/>
        <a:lstStyle/>
        <a:p>
          <a:endParaRPr lang="lt-LT"/>
        </a:p>
      </dgm:t>
    </dgm:pt>
    <dgm:pt modelId="{DC6F1F60-90E2-484C-B981-F103C272E8BE}" type="sibTrans" cxnId="{10BADFFD-A135-4BF7-8C7A-F7817C9B8E18}">
      <dgm:prSet/>
      <dgm:spPr/>
      <dgm:t>
        <a:bodyPr/>
        <a:lstStyle/>
        <a:p>
          <a:endParaRPr lang="lt-LT"/>
        </a:p>
      </dgm:t>
    </dgm:pt>
    <dgm:pt modelId="{04FCF3AC-72AE-4315-A2E9-6FEFBD2AC8C7}" type="pres">
      <dgm:prSet presAssocID="{02B886AF-59A8-49E7-814E-C6A1675101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A3E3A63-C1DB-4F81-A062-A781EDFC2DBC}" type="pres">
      <dgm:prSet presAssocID="{C1EA5929-0253-47A3-84E6-5D4080777AF0}" presName="dummy" presStyleCnt="0"/>
      <dgm:spPr/>
    </dgm:pt>
    <dgm:pt modelId="{6E4A636D-4B04-43C0-99D1-04154A2D6104}" type="pres">
      <dgm:prSet presAssocID="{C1EA5929-0253-47A3-84E6-5D4080777AF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15DE071-216A-4782-95F2-DE7F48CF0D2C}" type="pres">
      <dgm:prSet presAssocID="{65DB2290-73BD-4ED7-8D90-5B3887AA2254}" presName="sibTrans" presStyleLbl="node1" presStyleIdx="0" presStyleCnt="3"/>
      <dgm:spPr/>
      <dgm:t>
        <a:bodyPr/>
        <a:lstStyle/>
        <a:p>
          <a:endParaRPr lang="lt-LT"/>
        </a:p>
      </dgm:t>
    </dgm:pt>
    <dgm:pt modelId="{E87532F2-E068-46E9-AF42-1DB7A9ADBD4E}" type="pres">
      <dgm:prSet presAssocID="{E30EDDCD-6450-4C23-8839-A6DCA0E72CDD}" presName="dummy" presStyleCnt="0"/>
      <dgm:spPr/>
    </dgm:pt>
    <dgm:pt modelId="{856D4960-9CC7-4F0B-9653-4A50CCDA09CF}" type="pres">
      <dgm:prSet presAssocID="{E30EDDCD-6450-4C23-8839-A6DCA0E72CDD}" presName="node" presStyleLbl="revTx" presStyleIdx="1" presStyleCnt="3" custScaleX="16662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BBC6A64-2062-4C77-99CD-F2D606B20862}" type="pres">
      <dgm:prSet presAssocID="{07AFC73D-2927-4FD6-9B36-F0B26038F35D}" presName="sibTrans" presStyleLbl="node1" presStyleIdx="1" presStyleCnt="3"/>
      <dgm:spPr/>
      <dgm:t>
        <a:bodyPr/>
        <a:lstStyle/>
        <a:p>
          <a:endParaRPr lang="lt-LT"/>
        </a:p>
      </dgm:t>
    </dgm:pt>
    <dgm:pt modelId="{30F6F2B5-B6AE-4137-96F0-17545D1BC6B1}" type="pres">
      <dgm:prSet presAssocID="{B736D2C2-9BD2-4548-9421-DCE7A7F36B33}" presName="dummy" presStyleCnt="0"/>
      <dgm:spPr/>
    </dgm:pt>
    <dgm:pt modelId="{C4A092A9-D1C5-4372-ACCF-7748618E3320}" type="pres">
      <dgm:prSet presAssocID="{B736D2C2-9BD2-4548-9421-DCE7A7F36B33}" presName="node" presStyleLbl="revTx" presStyleIdx="2" presStyleCnt="3" custScaleX="14402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7680F6C-2BBE-49CA-9FA4-6C0DC4F86206}" type="pres">
      <dgm:prSet presAssocID="{DC6F1F60-90E2-484C-B981-F103C272E8BE}" presName="sibTrans" presStyleLbl="node1" presStyleIdx="2" presStyleCnt="3"/>
      <dgm:spPr/>
      <dgm:t>
        <a:bodyPr/>
        <a:lstStyle/>
        <a:p>
          <a:endParaRPr lang="lt-LT"/>
        </a:p>
      </dgm:t>
    </dgm:pt>
  </dgm:ptLst>
  <dgm:cxnLst>
    <dgm:cxn modelId="{14F0E863-E1B2-4306-A488-9C06E296C876}" type="presOf" srcId="{02B886AF-59A8-49E7-814E-C6A1675101A5}" destId="{04FCF3AC-72AE-4315-A2E9-6FEFBD2AC8C7}" srcOrd="0" destOrd="0" presId="urn:microsoft.com/office/officeart/2005/8/layout/cycle1"/>
    <dgm:cxn modelId="{66938DD8-E1D0-4D7A-9AA7-6E93D0D9B4EA}" type="presOf" srcId="{65DB2290-73BD-4ED7-8D90-5B3887AA2254}" destId="{115DE071-216A-4782-95F2-DE7F48CF0D2C}" srcOrd="0" destOrd="0" presId="urn:microsoft.com/office/officeart/2005/8/layout/cycle1"/>
    <dgm:cxn modelId="{5A1A30EB-1E87-47AD-BBF5-56AEF12B768B}" srcId="{02B886AF-59A8-49E7-814E-C6A1675101A5}" destId="{E30EDDCD-6450-4C23-8839-A6DCA0E72CDD}" srcOrd="1" destOrd="0" parTransId="{C9798E5F-DC1F-4086-9FD6-7F6D154CC8D2}" sibTransId="{07AFC73D-2927-4FD6-9B36-F0B26038F35D}"/>
    <dgm:cxn modelId="{D772AD4F-4021-48EC-B438-EB8B91C8DD2D}" type="presOf" srcId="{07AFC73D-2927-4FD6-9B36-F0B26038F35D}" destId="{1BBC6A64-2062-4C77-99CD-F2D606B20862}" srcOrd="0" destOrd="0" presId="urn:microsoft.com/office/officeart/2005/8/layout/cycle1"/>
    <dgm:cxn modelId="{AF644D70-3586-460E-AB62-A0405C7421E3}" type="presOf" srcId="{B736D2C2-9BD2-4548-9421-DCE7A7F36B33}" destId="{C4A092A9-D1C5-4372-ACCF-7748618E3320}" srcOrd="0" destOrd="0" presId="urn:microsoft.com/office/officeart/2005/8/layout/cycle1"/>
    <dgm:cxn modelId="{9CE51953-7A9D-42CA-9C43-E0AE4527DEF7}" type="presOf" srcId="{E30EDDCD-6450-4C23-8839-A6DCA0E72CDD}" destId="{856D4960-9CC7-4F0B-9653-4A50CCDA09CF}" srcOrd="0" destOrd="0" presId="urn:microsoft.com/office/officeart/2005/8/layout/cycle1"/>
    <dgm:cxn modelId="{10BADFFD-A135-4BF7-8C7A-F7817C9B8E18}" srcId="{02B886AF-59A8-49E7-814E-C6A1675101A5}" destId="{B736D2C2-9BD2-4548-9421-DCE7A7F36B33}" srcOrd="2" destOrd="0" parTransId="{AF4AB86E-6C55-46DA-B4E9-2A996026B33F}" sibTransId="{DC6F1F60-90E2-484C-B981-F103C272E8BE}"/>
    <dgm:cxn modelId="{2462B3F4-589B-4B97-8233-E175BB43CC75}" type="presOf" srcId="{DC6F1F60-90E2-484C-B981-F103C272E8BE}" destId="{47680F6C-2BBE-49CA-9FA4-6C0DC4F86206}" srcOrd="0" destOrd="0" presId="urn:microsoft.com/office/officeart/2005/8/layout/cycle1"/>
    <dgm:cxn modelId="{F97FACB9-EBC3-4313-BE68-5E9B0D532B56}" type="presOf" srcId="{C1EA5929-0253-47A3-84E6-5D4080777AF0}" destId="{6E4A636D-4B04-43C0-99D1-04154A2D6104}" srcOrd="0" destOrd="0" presId="urn:microsoft.com/office/officeart/2005/8/layout/cycle1"/>
    <dgm:cxn modelId="{86E1FF10-51D6-45B5-9C15-C406CCA8A3C3}" srcId="{02B886AF-59A8-49E7-814E-C6A1675101A5}" destId="{C1EA5929-0253-47A3-84E6-5D4080777AF0}" srcOrd="0" destOrd="0" parTransId="{C9F0D41E-8DD0-4BC3-9202-CFDBC01D68F6}" sibTransId="{65DB2290-73BD-4ED7-8D90-5B3887AA2254}"/>
    <dgm:cxn modelId="{50280510-CFEE-4396-85A7-68626777D5CC}" type="presParOf" srcId="{04FCF3AC-72AE-4315-A2E9-6FEFBD2AC8C7}" destId="{2A3E3A63-C1DB-4F81-A062-A781EDFC2DBC}" srcOrd="0" destOrd="0" presId="urn:microsoft.com/office/officeart/2005/8/layout/cycle1"/>
    <dgm:cxn modelId="{B55AE9C1-2DC5-496F-A54D-FF9C27292B10}" type="presParOf" srcId="{04FCF3AC-72AE-4315-A2E9-6FEFBD2AC8C7}" destId="{6E4A636D-4B04-43C0-99D1-04154A2D6104}" srcOrd="1" destOrd="0" presId="urn:microsoft.com/office/officeart/2005/8/layout/cycle1"/>
    <dgm:cxn modelId="{A1864C2F-6ACD-4BE9-8261-4FDEDAD54AC1}" type="presParOf" srcId="{04FCF3AC-72AE-4315-A2E9-6FEFBD2AC8C7}" destId="{115DE071-216A-4782-95F2-DE7F48CF0D2C}" srcOrd="2" destOrd="0" presId="urn:microsoft.com/office/officeart/2005/8/layout/cycle1"/>
    <dgm:cxn modelId="{F8B6AB38-6EE5-433F-BF71-1186116A4499}" type="presParOf" srcId="{04FCF3AC-72AE-4315-A2E9-6FEFBD2AC8C7}" destId="{E87532F2-E068-46E9-AF42-1DB7A9ADBD4E}" srcOrd="3" destOrd="0" presId="urn:microsoft.com/office/officeart/2005/8/layout/cycle1"/>
    <dgm:cxn modelId="{98C6635C-B4F5-43F0-BF69-093B4DB8BD2D}" type="presParOf" srcId="{04FCF3AC-72AE-4315-A2E9-6FEFBD2AC8C7}" destId="{856D4960-9CC7-4F0B-9653-4A50CCDA09CF}" srcOrd="4" destOrd="0" presId="urn:microsoft.com/office/officeart/2005/8/layout/cycle1"/>
    <dgm:cxn modelId="{D1F91273-DFF2-4481-91B6-60FBD4E3CB13}" type="presParOf" srcId="{04FCF3AC-72AE-4315-A2E9-6FEFBD2AC8C7}" destId="{1BBC6A64-2062-4C77-99CD-F2D606B20862}" srcOrd="5" destOrd="0" presId="urn:microsoft.com/office/officeart/2005/8/layout/cycle1"/>
    <dgm:cxn modelId="{430F994E-BA2C-4540-A148-E57BB17B9266}" type="presParOf" srcId="{04FCF3AC-72AE-4315-A2E9-6FEFBD2AC8C7}" destId="{30F6F2B5-B6AE-4137-96F0-17545D1BC6B1}" srcOrd="6" destOrd="0" presId="urn:microsoft.com/office/officeart/2005/8/layout/cycle1"/>
    <dgm:cxn modelId="{7741C5B7-5AF1-4E9B-BAE8-74281D03DD5A}" type="presParOf" srcId="{04FCF3AC-72AE-4315-A2E9-6FEFBD2AC8C7}" destId="{C4A092A9-D1C5-4372-ACCF-7748618E3320}" srcOrd="7" destOrd="0" presId="urn:microsoft.com/office/officeart/2005/8/layout/cycle1"/>
    <dgm:cxn modelId="{7111505D-0895-4B84-842D-52A2B8FA1C94}" type="presParOf" srcId="{04FCF3AC-72AE-4315-A2E9-6FEFBD2AC8C7}" destId="{47680F6C-2BBE-49CA-9FA4-6C0DC4F8620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7D2C4-507C-4D34-A1ED-DEC056D5EE41}" type="doc">
      <dgm:prSet loTypeId="urn:microsoft.com/office/officeart/2005/8/layout/cycle8" loCatId="cycle" qsTypeId="urn:microsoft.com/office/officeart/2005/8/quickstyle/3d9" qsCatId="3D" csTypeId="urn:microsoft.com/office/officeart/2005/8/colors/accent3_2" csCatId="accent3" phldr="1"/>
      <dgm:spPr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A47FA2BE-952B-4A61-BCC5-328DD97A00AB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Atvirumas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FD62A94-6080-4ED2-9914-3106346ACBE9}" type="parTrans" cxnId="{FC7DB26F-B307-4C17-ABA2-37B14E3A1A11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F1541761-A7AA-44EC-8E4B-FAAC4C694901}" type="sibTrans" cxnId="{FC7DB26F-B307-4C17-ABA2-37B14E3A1A11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F97E3E6F-AD76-46FD-A8AD-0AB430758439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Augimas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D7ADD3C-95A1-4295-AB0E-82278853B320}" type="parTrans" cxnId="{8B6D2778-821F-4A7E-8799-1B7D13BC73EE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D117BD7A-483F-4B99-82AB-FBBEEC8F117C}" type="sibTrans" cxnId="{8B6D2778-821F-4A7E-8799-1B7D13BC73EE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415014D7-E60F-47B7-9D54-B6ED3923C432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Tvarumas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6770581-3626-48EC-A1A3-531A139648C0}" type="parTrans" cxnId="{D6289543-E44E-4BA4-BE30-F00D13AFCC54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8A74EFE1-A67D-46A1-B0DC-4EA9FC4C314D}" type="sibTrans" cxnId="{D6289543-E44E-4BA4-BE30-F00D13AFCC54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C7100C4B-1399-439F-AD9F-359D22E86696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Autentiškumas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AB7BD6-3C1C-4929-A613-A9ED33FC32D1}" type="parTrans" cxnId="{A2676F02-503F-44C6-B40C-6336459C2A4C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2AB4200A-A1A6-45FD-BF65-D093FE8D96B4}" type="sibTrans" cxnId="{A2676F02-503F-44C6-B40C-6336459C2A4C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C997AAB8-76C5-46F2-8F7F-4F2E82911916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Partnerystė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18730CC-E5CB-443B-BF60-56A031D92F34}" type="parTrans" cxnId="{4523E769-9C31-491E-8FA4-9290E9DC96A7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FAA75BE8-2901-4E19-9F70-869E15C4EA62}" type="sibTrans" cxnId="{4523E769-9C31-491E-8FA4-9290E9DC96A7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6C5CBE01-A055-4426-83DD-CBDF062823A2}">
      <dgm:prSet phldrT="[Text]" custT="1"/>
      <dgm:spPr/>
      <dgm:t>
        <a:bodyPr/>
        <a:lstStyle/>
        <a:p>
          <a:r>
            <a:rPr lang="lt-L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Etiškumas</a:t>
          </a:r>
          <a:endParaRPr lang="lt-LT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23D9DEC-66A5-430F-B56D-0CE499BD3F9E}" type="parTrans" cxnId="{CABA0A7F-A51A-464F-B689-CBBE5C0F5C5C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7EE72588-C22E-482B-A6B5-49B517125F7A}" type="sibTrans" cxnId="{CABA0A7F-A51A-464F-B689-CBBE5C0F5C5C}">
      <dgm:prSet/>
      <dgm:spPr/>
      <dgm:t>
        <a:bodyPr/>
        <a:lstStyle/>
        <a:p>
          <a:endParaRPr lang="lt-LT" sz="1600">
            <a:solidFill>
              <a:srgbClr val="000000"/>
            </a:solidFill>
          </a:endParaRPr>
        </a:p>
      </dgm:t>
    </dgm:pt>
    <dgm:pt modelId="{D3D302B3-0359-4E56-96A6-1EFE2C5609E8}" type="pres">
      <dgm:prSet presAssocID="{C717D2C4-507C-4D34-A1ED-DEC056D5EE41}" presName="compositeShape" presStyleCnt="0">
        <dgm:presLayoutVars>
          <dgm:chMax val="7"/>
          <dgm:dir/>
          <dgm:resizeHandles val="exact"/>
        </dgm:presLayoutVars>
      </dgm:prSet>
      <dgm:spPr/>
    </dgm:pt>
    <dgm:pt modelId="{687E117E-6A13-4D2A-B638-37675DD69BC8}" type="pres">
      <dgm:prSet presAssocID="{C717D2C4-507C-4D34-A1ED-DEC056D5EE41}" presName="wedge1" presStyleLbl="node1" presStyleIdx="0" presStyleCnt="6" custLinFactNeighborX="-1119" custLinFactNeighborY="-971"/>
      <dgm:spPr/>
      <dgm:t>
        <a:bodyPr/>
        <a:lstStyle/>
        <a:p>
          <a:endParaRPr lang="lt-LT"/>
        </a:p>
      </dgm:t>
    </dgm:pt>
    <dgm:pt modelId="{01EBA919-775B-444E-BF1A-B6DE769B2C1E}" type="pres">
      <dgm:prSet presAssocID="{C717D2C4-507C-4D34-A1ED-DEC056D5EE41}" presName="dummy1a" presStyleCnt="0"/>
      <dgm:spPr/>
    </dgm:pt>
    <dgm:pt modelId="{EBD50910-7916-4B34-B59F-6C2DC910C9CB}" type="pres">
      <dgm:prSet presAssocID="{C717D2C4-507C-4D34-A1ED-DEC056D5EE41}" presName="dummy1b" presStyleCnt="0"/>
      <dgm:spPr/>
    </dgm:pt>
    <dgm:pt modelId="{17EFEB26-C483-4A5D-85E1-9FFF1400F88C}" type="pres">
      <dgm:prSet presAssocID="{C717D2C4-507C-4D34-A1ED-DEC056D5EE4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191935F-E3FE-4277-931B-162916A98FC3}" type="pres">
      <dgm:prSet presAssocID="{C717D2C4-507C-4D34-A1ED-DEC056D5EE41}" presName="wedge2" presStyleLbl="node1" presStyleIdx="1" presStyleCnt="6" custLinFactNeighborX="-1119" custLinFactNeighborY="-971"/>
      <dgm:spPr/>
      <dgm:t>
        <a:bodyPr/>
        <a:lstStyle/>
        <a:p>
          <a:endParaRPr lang="lt-LT"/>
        </a:p>
      </dgm:t>
    </dgm:pt>
    <dgm:pt modelId="{315B76DD-E2C6-4C2B-B587-FE2D57F5FD43}" type="pres">
      <dgm:prSet presAssocID="{C717D2C4-507C-4D34-A1ED-DEC056D5EE41}" presName="dummy2a" presStyleCnt="0"/>
      <dgm:spPr/>
    </dgm:pt>
    <dgm:pt modelId="{29E9A34F-4B56-49E2-B421-B1F13D0F2864}" type="pres">
      <dgm:prSet presAssocID="{C717D2C4-507C-4D34-A1ED-DEC056D5EE41}" presName="dummy2b" presStyleCnt="0"/>
      <dgm:spPr/>
    </dgm:pt>
    <dgm:pt modelId="{B13C5CF3-627B-410A-97A2-40D3DE63267C}" type="pres">
      <dgm:prSet presAssocID="{C717D2C4-507C-4D34-A1ED-DEC056D5EE4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8A0E761-A6F1-4683-9701-82CC2B0DFF25}" type="pres">
      <dgm:prSet presAssocID="{C717D2C4-507C-4D34-A1ED-DEC056D5EE41}" presName="wedge3" presStyleLbl="node1" presStyleIdx="2" presStyleCnt="6" custLinFactNeighborX="-1119" custLinFactNeighborY="-971"/>
      <dgm:spPr/>
      <dgm:t>
        <a:bodyPr/>
        <a:lstStyle/>
        <a:p>
          <a:endParaRPr lang="lt-LT"/>
        </a:p>
      </dgm:t>
    </dgm:pt>
    <dgm:pt modelId="{1894DE85-5C2F-4740-AEC0-9D7D9F9AB412}" type="pres">
      <dgm:prSet presAssocID="{C717D2C4-507C-4D34-A1ED-DEC056D5EE41}" presName="dummy3a" presStyleCnt="0"/>
      <dgm:spPr/>
    </dgm:pt>
    <dgm:pt modelId="{937C56C2-3EAC-4842-903C-3885249EED91}" type="pres">
      <dgm:prSet presAssocID="{C717D2C4-507C-4D34-A1ED-DEC056D5EE41}" presName="dummy3b" presStyleCnt="0"/>
      <dgm:spPr/>
    </dgm:pt>
    <dgm:pt modelId="{574AFB4D-228B-4CB6-B44E-41E46F9FDC90}" type="pres">
      <dgm:prSet presAssocID="{C717D2C4-507C-4D34-A1ED-DEC056D5EE4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275F4D0-3A69-455B-BECE-F25FBF582D2E}" type="pres">
      <dgm:prSet presAssocID="{C717D2C4-507C-4D34-A1ED-DEC056D5EE41}" presName="wedge4" presStyleLbl="node1" presStyleIdx="3" presStyleCnt="6" custLinFactNeighborX="-1119" custLinFactNeighborY="-971"/>
      <dgm:spPr/>
      <dgm:t>
        <a:bodyPr/>
        <a:lstStyle/>
        <a:p>
          <a:endParaRPr lang="lt-LT"/>
        </a:p>
      </dgm:t>
    </dgm:pt>
    <dgm:pt modelId="{D8209B0E-6964-46D5-9D19-58BB201C2F6D}" type="pres">
      <dgm:prSet presAssocID="{C717D2C4-507C-4D34-A1ED-DEC056D5EE41}" presName="dummy4a" presStyleCnt="0"/>
      <dgm:spPr/>
    </dgm:pt>
    <dgm:pt modelId="{909B3E01-E128-4D63-8FC7-72F4A5E5304F}" type="pres">
      <dgm:prSet presAssocID="{C717D2C4-507C-4D34-A1ED-DEC056D5EE41}" presName="dummy4b" presStyleCnt="0"/>
      <dgm:spPr/>
    </dgm:pt>
    <dgm:pt modelId="{5B8EFE51-21D7-4262-B6E8-F4C726BA01EF}" type="pres">
      <dgm:prSet presAssocID="{C717D2C4-507C-4D34-A1ED-DEC056D5EE4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3D62A04-20AE-4EF9-9634-8626666021C8}" type="pres">
      <dgm:prSet presAssocID="{C717D2C4-507C-4D34-A1ED-DEC056D5EE41}" presName="wedge5" presStyleLbl="node1" presStyleIdx="4" presStyleCnt="6" custLinFactNeighborX="-1119" custLinFactNeighborY="-971"/>
      <dgm:spPr/>
      <dgm:t>
        <a:bodyPr/>
        <a:lstStyle/>
        <a:p>
          <a:endParaRPr lang="lt-LT"/>
        </a:p>
      </dgm:t>
    </dgm:pt>
    <dgm:pt modelId="{8C9D5963-47CB-40AC-8A97-3D77DA4B4D93}" type="pres">
      <dgm:prSet presAssocID="{C717D2C4-507C-4D34-A1ED-DEC056D5EE41}" presName="dummy5a" presStyleCnt="0"/>
      <dgm:spPr/>
    </dgm:pt>
    <dgm:pt modelId="{9F98D655-B0C3-4488-8F3F-D06130B25547}" type="pres">
      <dgm:prSet presAssocID="{C717D2C4-507C-4D34-A1ED-DEC056D5EE41}" presName="dummy5b" presStyleCnt="0"/>
      <dgm:spPr/>
    </dgm:pt>
    <dgm:pt modelId="{476608BB-F5EB-4AC4-BF7B-6CFFEB223A49}" type="pres">
      <dgm:prSet presAssocID="{C717D2C4-507C-4D34-A1ED-DEC056D5EE4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E123BDC-9092-48AC-BEB1-E0C437E285B9}" type="pres">
      <dgm:prSet presAssocID="{C717D2C4-507C-4D34-A1ED-DEC056D5EE41}" presName="wedge6" presStyleLbl="node1" presStyleIdx="5" presStyleCnt="6" custLinFactNeighborX="-1119" custLinFactNeighborY="-971"/>
      <dgm:spPr/>
      <dgm:t>
        <a:bodyPr/>
        <a:lstStyle/>
        <a:p>
          <a:endParaRPr lang="lt-LT"/>
        </a:p>
      </dgm:t>
    </dgm:pt>
    <dgm:pt modelId="{25400D7A-99AE-4580-BBD8-35332DC172B0}" type="pres">
      <dgm:prSet presAssocID="{C717D2C4-507C-4D34-A1ED-DEC056D5EE41}" presName="dummy6a" presStyleCnt="0"/>
      <dgm:spPr/>
    </dgm:pt>
    <dgm:pt modelId="{3E06E534-1239-4AC9-8F2C-B4A6DF0C28CD}" type="pres">
      <dgm:prSet presAssocID="{C717D2C4-507C-4D34-A1ED-DEC056D5EE41}" presName="dummy6b" presStyleCnt="0"/>
      <dgm:spPr/>
    </dgm:pt>
    <dgm:pt modelId="{13CED4E8-7905-42D0-9CC5-67DD0120F224}" type="pres">
      <dgm:prSet presAssocID="{C717D2C4-507C-4D34-A1ED-DEC056D5EE4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E1199AF-0D16-4FC7-9943-20C8939EEE9F}" type="pres">
      <dgm:prSet presAssocID="{F1541761-A7AA-44EC-8E4B-FAAC4C694901}" presName="arrowWedge1" presStyleLbl="fgSibTrans2D1" presStyleIdx="0" presStyleCnt="6" custLinFactNeighborX="-996" custLinFactNeighborY="-864"/>
      <dgm:spPr/>
    </dgm:pt>
    <dgm:pt modelId="{5D0666D0-4469-46E2-BF5E-46279C4E8944}" type="pres">
      <dgm:prSet presAssocID="{D117BD7A-483F-4B99-82AB-FBBEEC8F117C}" presName="arrowWedge2" presStyleLbl="fgSibTrans2D1" presStyleIdx="1" presStyleCnt="6" custLinFactNeighborX="-996" custLinFactNeighborY="-864"/>
      <dgm:spPr/>
    </dgm:pt>
    <dgm:pt modelId="{8E25487B-24EE-4610-8FC2-1B30EF824B71}" type="pres">
      <dgm:prSet presAssocID="{8A74EFE1-A67D-46A1-B0DC-4EA9FC4C314D}" presName="arrowWedge3" presStyleLbl="fgSibTrans2D1" presStyleIdx="2" presStyleCnt="6" custLinFactNeighborX="-996" custLinFactNeighborY="-864"/>
      <dgm:spPr/>
    </dgm:pt>
    <dgm:pt modelId="{702BAC7D-3B89-4D36-B7D2-D5E56893EB01}" type="pres">
      <dgm:prSet presAssocID="{2AB4200A-A1A6-45FD-BF65-D093FE8D96B4}" presName="arrowWedge4" presStyleLbl="fgSibTrans2D1" presStyleIdx="3" presStyleCnt="6" custLinFactNeighborX="-996" custLinFactNeighborY="-864"/>
      <dgm:spPr/>
    </dgm:pt>
    <dgm:pt modelId="{8DF32352-A817-4B6F-BD2F-0C4119239E38}" type="pres">
      <dgm:prSet presAssocID="{FAA75BE8-2901-4E19-9F70-869E15C4EA62}" presName="arrowWedge5" presStyleLbl="fgSibTrans2D1" presStyleIdx="4" presStyleCnt="6" custLinFactNeighborX="-996" custLinFactNeighborY="-864"/>
      <dgm:spPr/>
    </dgm:pt>
    <dgm:pt modelId="{D8E15A7C-2327-497E-82C6-009CED3FDCA4}" type="pres">
      <dgm:prSet presAssocID="{7EE72588-C22E-482B-A6B5-49B517125F7A}" presName="arrowWedge6" presStyleLbl="fgSibTrans2D1" presStyleIdx="5" presStyleCnt="6" custLinFactNeighborX="-996" custLinFactNeighborY="-864"/>
      <dgm:spPr/>
    </dgm:pt>
  </dgm:ptLst>
  <dgm:cxnLst>
    <dgm:cxn modelId="{B3BDAD24-B76C-49EF-83CF-AF407D0BE5B3}" type="presOf" srcId="{C717D2C4-507C-4D34-A1ED-DEC056D5EE41}" destId="{D3D302B3-0359-4E56-96A6-1EFE2C5609E8}" srcOrd="0" destOrd="0" presId="urn:microsoft.com/office/officeart/2005/8/layout/cycle8"/>
    <dgm:cxn modelId="{1FA4973D-27FD-46BA-B38A-385740A730A6}" type="presOf" srcId="{6C5CBE01-A055-4426-83DD-CBDF062823A2}" destId="{4E123BDC-9092-48AC-BEB1-E0C437E285B9}" srcOrd="0" destOrd="0" presId="urn:microsoft.com/office/officeart/2005/8/layout/cycle8"/>
    <dgm:cxn modelId="{CABA0A7F-A51A-464F-B689-CBBE5C0F5C5C}" srcId="{C717D2C4-507C-4D34-A1ED-DEC056D5EE41}" destId="{6C5CBE01-A055-4426-83DD-CBDF062823A2}" srcOrd="5" destOrd="0" parTransId="{C23D9DEC-66A5-430F-B56D-0CE499BD3F9E}" sibTransId="{7EE72588-C22E-482B-A6B5-49B517125F7A}"/>
    <dgm:cxn modelId="{0E99577D-27D8-4DF3-8E7B-A8F427D7FE67}" type="presOf" srcId="{C997AAB8-76C5-46F2-8F7F-4F2E82911916}" destId="{33D62A04-20AE-4EF9-9634-8626666021C8}" srcOrd="0" destOrd="0" presId="urn:microsoft.com/office/officeart/2005/8/layout/cycle8"/>
    <dgm:cxn modelId="{7879EEB7-A000-496B-866E-024BDF3BE0A4}" type="presOf" srcId="{6C5CBE01-A055-4426-83DD-CBDF062823A2}" destId="{13CED4E8-7905-42D0-9CC5-67DD0120F224}" srcOrd="1" destOrd="0" presId="urn:microsoft.com/office/officeart/2005/8/layout/cycle8"/>
    <dgm:cxn modelId="{735AEC2F-7528-47C1-93A3-49584A845F2E}" type="presOf" srcId="{415014D7-E60F-47B7-9D54-B6ED3923C432}" destId="{574AFB4D-228B-4CB6-B44E-41E46F9FDC90}" srcOrd="1" destOrd="0" presId="urn:microsoft.com/office/officeart/2005/8/layout/cycle8"/>
    <dgm:cxn modelId="{4B5E237E-CFE9-484C-B26C-D070931C750D}" type="presOf" srcId="{F97E3E6F-AD76-46FD-A8AD-0AB430758439}" destId="{B13C5CF3-627B-410A-97A2-40D3DE63267C}" srcOrd="1" destOrd="0" presId="urn:microsoft.com/office/officeart/2005/8/layout/cycle8"/>
    <dgm:cxn modelId="{D0137E50-5A72-479C-8331-A7CDBA7CCEF2}" type="presOf" srcId="{C997AAB8-76C5-46F2-8F7F-4F2E82911916}" destId="{476608BB-F5EB-4AC4-BF7B-6CFFEB223A49}" srcOrd="1" destOrd="0" presId="urn:microsoft.com/office/officeart/2005/8/layout/cycle8"/>
    <dgm:cxn modelId="{7DF52014-C52B-4681-BD93-19A96B71534F}" type="presOf" srcId="{A47FA2BE-952B-4A61-BCC5-328DD97A00AB}" destId="{17EFEB26-C483-4A5D-85E1-9FFF1400F88C}" srcOrd="1" destOrd="0" presId="urn:microsoft.com/office/officeart/2005/8/layout/cycle8"/>
    <dgm:cxn modelId="{8B6D2778-821F-4A7E-8799-1B7D13BC73EE}" srcId="{C717D2C4-507C-4D34-A1ED-DEC056D5EE41}" destId="{F97E3E6F-AD76-46FD-A8AD-0AB430758439}" srcOrd="1" destOrd="0" parTransId="{5D7ADD3C-95A1-4295-AB0E-82278853B320}" sibTransId="{D117BD7A-483F-4B99-82AB-FBBEEC8F117C}"/>
    <dgm:cxn modelId="{D6289543-E44E-4BA4-BE30-F00D13AFCC54}" srcId="{C717D2C4-507C-4D34-A1ED-DEC056D5EE41}" destId="{415014D7-E60F-47B7-9D54-B6ED3923C432}" srcOrd="2" destOrd="0" parTransId="{A6770581-3626-48EC-A1A3-531A139648C0}" sibTransId="{8A74EFE1-A67D-46A1-B0DC-4EA9FC4C314D}"/>
    <dgm:cxn modelId="{4523E769-9C31-491E-8FA4-9290E9DC96A7}" srcId="{C717D2C4-507C-4D34-A1ED-DEC056D5EE41}" destId="{C997AAB8-76C5-46F2-8F7F-4F2E82911916}" srcOrd="4" destOrd="0" parTransId="{F18730CC-E5CB-443B-BF60-56A031D92F34}" sibTransId="{FAA75BE8-2901-4E19-9F70-869E15C4EA62}"/>
    <dgm:cxn modelId="{324BE89E-501E-4E2B-9F80-BB10AE2BF204}" type="presOf" srcId="{415014D7-E60F-47B7-9D54-B6ED3923C432}" destId="{98A0E761-A6F1-4683-9701-82CC2B0DFF25}" srcOrd="0" destOrd="0" presId="urn:microsoft.com/office/officeart/2005/8/layout/cycle8"/>
    <dgm:cxn modelId="{A2676F02-503F-44C6-B40C-6336459C2A4C}" srcId="{C717D2C4-507C-4D34-A1ED-DEC056D5EE41}" destId="{C7100C4B-1399-439F-AD9F-359D22E86696}" srcOrd="3" destOrd="0" parTransId="{9EAB7BD6-3C1C-4929-A613-A9ED33FC32D1}" sibTransId="{2AB4200A-A1A6-45FD-BF65-D093FE8D96B4}"/>
    <dgm:cxn modelId="{FC7DB26F-B307-4C17-ABA2-37B14E3A1A11}" srcId="{C717D2C4-507C-4D34-A1ED-DEC056D5EE41}" destId="{A47FA2BE-952B-4A61-BCC5-328DD97A00AB}" srcOrd="0" destOrd="0" parTransId="{5FD62A94-6080-4ED2-9914-3106346ACBE9}" sibTransId="{F1541761-A7AA-44EC-8E4B-FAAC4C694901}"/>
    <dgm:cxn modelId="{CE0BDACF-3B08-43AD-89D5-B611BC4462E9}" type="presOf" srcId="{C7100C4B-1399-439F-AD9F-359D22E86696}" destId="{5B8EFE51-21D7-4262-B6E8-F4C726BA01EF}" srcOrd="1" destOrd="0" presId="urn:microsoft.com/office/officeart/2005/8/layout/cycle8"/>
    <dgm:cxn modelId="{9E2B83DF-22B0-4EAC-94F9-CC4963A5CD73}" type="presOf" srcId="{C7100C4B-1399-439F-AD9F-359D22E86696}" destId="{1275F4D0-3A69-455B-BECE-F25FBF582D2E}" srcOrd="0" destOrd="0" presId="urn:microsoft.com/office/officeart/2005/8/layout/cycle8"/>
    <dgm:cxn modelId="{0AFD6B95-B06A-449E-A46C-B893B269AEEC}" type="presOf" srcId="{F97E3E6F-AD76-46FD-A8AD-0AB430758439}" destId="{3191935F-E3FE-4277-931B-162916A98FC3}" srcOrd="0" destOrd="0" presId="urn:microsoft.com/office/officeart/2005/8/layout/cycle8"/>
    <dgm:cxn modelId="{52A5A7BB-43E3-4AAA-A504-2ACC62D8F2FE}" type="presOf" srcId="{A47FA2BE-952B-4A61-BCC5-328DD97A00AB}" destId="{687E117E-6A13-4D2A-B638-37675DD69BC8}" srcOrd="0" destOrd="0" presId="urn:microsoft.com/office/officeart/2005/8/layout/cycle8"/>
    <dgm:cxn modelId="{592E901C-63C0-4B02-A8E5-22860156C2BC}" type="presParOf" srcId="{D3D302B3-0359-4E56-96A6-1EFE2C5609E8}" destId="{687E117E-6A13-4D2A-B638-37675DD69BC8}" srcOrd="0" destOrd="0" presId="urn:microsoft.com/office/officeart/2005/8/layout/cycle8"/>
    <dgm:cxn modelId="{2745742E-C5DE-4326-AB81-829CECB86E66}" type="presParOf" srcId="{D3D302B3-0359-4E56-96A6-1EFE2C5609E8}" destId="{01EBA919-775B-444E-BF1A-B6DE769B2C1E}" srcOrd="1" destOrd="0" presId="urn:microsoft.com/office/officeart/2005/8/layout/cycle8"/>
    <dgm:cxn modelId="{6BCE9C0E-EC37-4ECC-A7C0-B9A5F280119C}" type="presParOf" srcId="{D3D302B3-0359-4E56-96A6-1EFE2C5609E8}" destId="{EBD50910-7916-4B34-B59F-6C2DC910C9CB}" srcOrd="2" destOrd="0" presId="urn:microsoft.com/office/officeart/2005/8/layout/cycle8"/>
    <dgm:cxn modelId="{8398D7E7-31CC-4038-8167-924CB3C2E753}" type="presParOf" srcId="{D3D302B3-0359-4E56-96A6-1EFE2C5609E8}" destId="{17EFEB26-C483-4A5D-85E1-9FFF1400F88C}" srcOrd="3" destOrd="0" presId="urn:microsoft.com/office/officeart/2005/8/layout/cycle8"/>
    <dgm:cxn modelId="{D557EE5F-5E75-48E2-BE3F-02DF1160B20F}" type="presParOf" srcId="{D3D302B3-0359-4E56-96A6-1EFE2C5609E8}" destId="{3191935F-E3FE-4277-931B-162916A98FC3}" srcOrd="4" destOrd="0" presId="urn:microsoft.com/office/officeart/2005/8/layout/cycle8"/>
    <dgm:cxn modelId="{C06F8DD8-71FB-4F55-AE73-C089349F3656}" type="presParOf" srcId="{D3D302B3-0359-4E56-96A6-1EFE2C5609E8}" destId="{315B76DD-E2C6-4C2B-B587-FE2D57F5FD43}" srcOrd="5" destOrd="0" presId="urn:microsoft.com/office/officeart/2005/8/layout/cycle8"/>
    <dgm:cxn modelId="{1CDBCE80-0EC5-488E-A7E3-A4FBB65E2437}" type="presParOf" srcId="{D3D302B3-0359-4E56-96A6-1EFE2C5609E8}" destId="{29E9A34F-4B56-49E2-B421-B1F13D0F2864}" srcOrd="6" destOrd="0" presId="urn:microsoft.com/office/officeart/2005/8/layout/cycle8"/>
    <dgm:cxn modelId="{E56A0C92-0A72-4A51-B757-475B52CE36D2}" type="presParOf" srcId="{D3D302B3-0359-4E56-96A6-1EFE2C5609E8}" destId="{B13C5CF3-627B-410A-97A2-40D3DE63267C}" srcOrd="7" destOrd="0" presId="urn:microsoft.com/office/officeart/2005/8/layout/cycle8"/>
    <dgm:cxn modelId="{9AE034A3-F9F8-4C05-9996-A294C658EA31}" type="presParOf" srcId="{D3D302B3-0359-4E56-96A6-1EFE2C5609E8}" destId="{98A0E761-A6F1-4683-9701-82CC2B0DFF25}" srcOrd="8" destOrd="0" presId="urn:microsoft.com/office/officeart/2005/8/layout/cycle8"/>
    <dgm:cxn modelId="{B4901297-8E78-4830-846F-60FE99E6E562}" type="presParOf" srcId="{D3D302B3-0359-4E56-96A6-1EFE2C5609E8}" destId="{1894DE85-5C2F-4740-AEC0-9D7D9F9AB412}" srcOrd="9" destOrd="0" presId="urn:microsoft.com/office/officeart/2005/8/layout/cycle8"/>
    <dgm:cxn modelId="{11F9DB75-E602-472B-862C-5CE05F75DAC4}" type="presParOf" srcId="{D3D302B3-0359-4E56-96A6-1EFE2C5609E8}" destId="{937C56C2-3EAC-4842-903C-3885249EED91}" srcOrd="10" destOrd="0" presId="urn:microsoft.com/office/officeart/2005/8/layout/cycle8"/>
    <dgm:cxn modelId="{33DCFAA8-B545-4157-8923-473B15B841EE}" type="presParOf" srcId="{D3D302B3-0359-4E56-96A6-1EFE2C5609E8}" destId="{574AFB4D-228B-4CB6-B44E-41E46F9FDC90}" srcOrd="11" destOrd="0" presId="urn:microsoft.com/office/officeart/2005/8/layout/cycle8"/>
    <dgm:cxn modelId="{8CDC853B-ADEC-44A7-8E61-2D6B042E1447}" type="presParOf" srcId="{D3D302B3-0359-4E56-96A6-1EFE2C5609E8}" destId="{1275F4D0-3A69-455B-BECE-F25FBF582D2E}" srcOrd="12" destOrd="0" presId="urn:microsoft.com/office/officeart/2005/8/layout/cycle8"/>
    <dgm:cxn modelId="{770E1D66-D910-416E-88BC-FB8BE9F46218}" type="presParOf" srcId="{D3D302B3-0359-4E56-96A6-1EFE2C5609E8}" destId="{D8209B0E-6964-46D5-9D19-58BB201C2F6D}" srcOrd="13" destOrd="0" presId="urn:microsoft.com/office/officeart/2005/8/layout/cycle8"/>
    <dgm:cxn modelId="{E965B575-550C-4138-B65B-6B08B125FD2A}" type="presParOf" srcId="{D3D302B3-0359-4E56-96A6-1EFE2C5609E8}" destId="{909B3E01-E128-4D63-8FC7-72F4A5E5304F}" srcOrd="14" destOrd="0" presId="urn:microsoft.com/office/officeart/2005/8/layout/cycle8"/>
    <dgm:cxn modelId="{09F7BBDF-18D9-4785-9E87-6A346D515132}" type="presParOf" srcId="{D3D302B3-0359-4E56-96A6-1EFE2C5609E8}" destId="{5B8EFE51-21D7-4262-B6E8-F4C726BA01EF}" srcOrd="15" destOrd="0" presId="urn:microsoft.com/office/officeart/2005/8/layout/cycle8"/>
    <dgm:cxn modelId="{F3E4C16A-27D0-4FEE-9AC1-FF4E611D1983}" type="presParOf" srcId="{D3D302B3-0359-4E56-96A6-1EFE2C5609E8}" destId="{33D62A04-20AE-4EF9-9634-8626666021C8}" srcOrd="16" destOrd="0" presId="urn:microsoft.com/office/officeart/2005/8/layout/cycle8"/>
    <dgm:cxn modelId="{9225C1A8-101D-431A-9184-D5293D71EC7E}" type="presParOf" srcId="{D3D302B3-0359-4E56-96A6-1EFE2C5609E8}" destId="{8C9D5963-47CB-40AC-8A97-3D77DA4B4D93}" srcOrd="17" destOrd="0" presId="urn:microsoft.com/office/officeart/2005/8/layout/cycle8"/>
    <dgm:cxn modelId="{73974AF7-A9BB-415E-A23D-7A8569D9761F}" type="presParOf" srcId="{D3D302B3-0359-4E56-96A6-1EFE2C5609E8}" destId="{9F98D655-B0C3-4488-8F3F-D06130B25547}" srcOrd="18" destOrd="0" presId="urn:microsoft.com/office/officeart/2005/8/layout/cycle8"/>
    <dgm:cxn modelId="{76D9B69B-2EBF-40DA-A4E1-1C4D79B6A5BA}" type="presParOf" srcId="{D3D302B3-0359-4E56-96A6-1EFE2C5609E8}" destId="{476608BB-F5EB-4AC4-BF7B-6CFFEB223A49}" srcOrd="19" destOrd="0" presId="urn:microsoft.com/office/officeart/2005/8/layout/cycle8"/>
    <dgm:cxn modelId="{4B898220-3E5B-422B-A723-1118095C7D39}" type="presParOf" srcId="{D3D302B3-0359-4E56-96A6-1EFE2C5609E8}" destId="{4E123BDC-9092-48AC-BEB1-E0C437E285B9}" srcOrd="20" destOrd="0" presId="urn:microsoft.com/office/officeart/2005/8/layout/cycle8"/>
    <dgm:cxn modelId="{0A30A717-28F6-4026-947B-9D0CD867A22F}" type="presParOf" srcId="{D3D302B3-0359-4E56-96A6-1EFE2C5609E8}" destId="{25400D7A-99AE-4580-BBD8-35332DC172B0}" srcOrd="21" destOrd="0" presId="urn:microsoft.com/office/officeart/2005/8/layout/cycle8"/>
    <dgm:cxn modelId="{3F6B2107-3D39-4CFE-A829-E00EA0AAA4C9}" type="presParOf" srcId="{D3D302B3-0359-4E56-96A6-1EFE2C5609E8}" destId="{3E06E534-1239-4AC9-8F2C-B4A6DF0C28CD}" srcOrd="22" destOrd="0" presId="urn:microsoft.com/office/officeart/2005/8/layout/cycle8"/>
    <dgm:cxn modelId="{3C232796-7F86-4CCF-A67F-0ACF8322B17A}" type="presParOf" srcId="{D3D302B3-0359-4E56-96A6-1EFE2C5609E8}" destId="{13CED4E8-7905-42D0-9CC5-67DD0120F224}" srcOrd="23" destOrd="0" presId="urn:microsoft.com/office/officeart/2005/8/layout/cycle8"/>
    <dgm:cxn modelId="{CC7E0D99-D9BD-4C98-B241-133875E3F4E6}" type="presParOf" srcId="{D3D302B3-0359-4E56-96A6-1EFE2C5609E8}" destId="{3E1199AF-0D16-4FC7-9943-20C8939EEE9F}" srcOrd="24" destOrd="0" presId="urn:microsoft.com/office/officeart/2005/8/layout/cycle8"/>
    <dgm:cxn modelId="{C25600CD-CA4E-4B9B-A434-01BA3A34A2BD}" type="presParOf" srcId="{D3D302B3-0359-4E56-96A6-1EFE2C5609E8}" destId="{5D0666D0-4469-46E2-BF5E-46279C4E8944}" srcOrd="25" destOrd="0" presId="urn:microsoft.com/office/officeart/2005/8/layout/cycle8"/>
    <dgm:cxn modelId="{D9B1D02E-88D5-4E66-ABAA-48F3561283F3}" type="presParOf" srcId="{D3D302B3-0359-4E56-96A6-1EFE2C5609E8}" destId="{8E25487B-24EE-4610-8FC2-1B30EF824B71}" srcOrd="26" destOrd="0" presId="urn:microsoft.com/office/officeart/2005/8/layout/cycle8"/>
    <dgm:cxn modelId="{81E23836-6E86-485D-B3D2-50A55F877710}" type="presParOf" srcId="{D3D302B3-0359-4E56-96A6-1EFE2C5609E8}" destId="{702BAC7D-3B89-4D36-B7D2-D5E56893EB01}" srcOrd="27" destOrd="0" presId="urn:microsoft.com/office/officeart/2005/8/layout/cycle8"/>
    <dgm:cxn modelId="{F6EB5645-1669-4C42-8D9F-96B2CCCA3840}" type="presParOf" srcId="{D3D302B3-0359-4E56-96A6-1EFE2C5609E8}" destId="{8DF32352-A817-4B6F-BD2F-0C4119239E38}" srcOrd="28" destOrd="0" presId="urn:microsoft.com/office/officeart/2005/8/layout/cycle8"/>
    <dgm:cxn modelId="{ABB2C7FF-DDEE-41FB-8108-B72992EB2699}" type="presParOf" srcId="{D3D302B3-0359-4E56-96A6-1EFE2C5609E8}" destId="{D8E15A7C-2327-497E-82C6-009CED3FDCA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D7F56-D2DB-459C-B36F-6D537FB89259}">
      <dsp:nvSpPr>
        <dsp:cNvPr id="0" name=""/>
        <dsp:cNvSpPr/>
      </dsp:nvSpPr>
      <dsp:spPr>
        <a:xfrm>
          <a:off x="4400" y="2781003"/>
          <a:ext cx="1578236" cy="1578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Tyrima</a:t>
          </a:r>
          <a: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endParaRPr lang="lt-LT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35527" y="3012130"/>
        <a:ext cx="1115982" cy="1115982"/>
      </dsp:txXfrm>
    </dsp:sp>
    <dsp:sp modelId="{199347F0-6B45-4B60-9FAA-D530EA6AB436}">
      <dsp:nvSpPr>
        <dsp:cNvPr id="0" name=""/>
        <dsp:cNvSpPr/>
      </dsp:nvSpPr>
      <dsp:spPr>
        <a:xfrm>
          <a:off x="0" y="1845035"/>
          <a:ext cx="915376" cy="91537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>
        <a:off x="121333" y="2195075"/>
        <a:ext cx="672710" cy="215296"/>
      </dsp:txXfrm>
    </dsp:sp>
    <dsp:sp modelId="{5C1BEF03-21A4-424D-ACDF-B40BCCAC0ADE}">
      <dsp:nvSpPr>
        <dsp:cNvPr id="0" name=""/>
        <dsp:cNvSpPr/>
      </dsp:nvSpPr>
      <dsp:spPr>
        <a:xfrm>
          <a:off x="868371" y="1053063"/>
          <a:ext cx="1578236" cy="1578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</a:t>
          </a:r>
          <a: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endParaRPr lang="lt-LT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498" y="1284190"/>
        <a:ext cx="1115982" cy="1115982"/>
      </dsp:txXfrm>
    </dsp:sp>
    <dsp:sp modelId="{1941FBBE-2C41-468E-A25B-1C0BE803C59B}">
      <dsp:nvSpPr>
        <dsp:cNvPr id="0" name=""/>
        <dsp:cNvSpPr/>
      </dsp:nvSpPr>
      <dsp:spPr>
        <a:xfrm>
          <a:off x="1064602" y="4292951"/>
          <a:ext cx="915376" cy="91537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>
        <a:off x="1185935" y="4642991"/>
        <a:ext cx="672710" cy="215296"/>
      </dsp:txXfrm>
    </dsp:sp>
    <dsp:sp modelId="{304D94C4-58E8-49A1-90C1-70FD3A247823}">
      <dsp:nvSpPr>
        <dsp:cNvPr id="0" name=""/>
        <dsp:cNvSpPr/>
      </dsp:nvSpPr>
      <dsp:spPr>
        <a:xfrm>
          <a:off x="2072567" y="3572976"/>
          <a:ext cx="1578236" cy="1578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Modeliai</a:t>
          </a:r>
          <a:endParaRPr lang="lt-LT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694" y="3804103"/>
        <a:ext cx="1115982" cy="1115982"/>
      </dsp:txXfrm>
    </dsp:sp>
    <dsp:sp modelId="{0F275D41-5194-4516-B78C-B77AD93A3FAA}">
      <dsp:nvSpPr>
        <dsp:cNvPr id="0" name=""/>
        <dsp:cNvSpPr/>
      </dsp:nvSpPr>
      <dsp:spPr>
        <a:xfrm rot="20657044">
          <a:off x="3848732" y="3645842"/>
          <a:ext cx="1669878" cy="587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>
        <a:off x="3852024" y="3787117"/>
        <a:ext cx="1493747" cy="352261"/>
      </dsp:txXfrm>
    </dsp:sp>
    <dsp:sp modelId="{1B86008F-22B4-4EFC-A5C9-6189E3F81FB4}">
      <dsp:nvSpPr>
        <dsp:cNvPr id="0" name=""/>
        <dsp:cNvSpPr/>
      </dsp:nvSpPr>
      <dsp:spPr>
        <a:xfrm>
          <a:off x="5418232" y="1360815"/>
          <a:ext cx="3156472" cy="3156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Išbandymas</a:t>
          </a:r>
          <a:endParaRPr lang="lt-LT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80487" y="1823070"/>
        <a:ext cx="2231962" cy="2231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A636D-4B04-43C0-99D1-04154A2D6104}">
      <dsp:nvSpPr>
        <dsp:cNvPr id="0" name=""/>
        <dsp:cNvSpPr/>
      </dsp:nvSpPr>
      <dsp:spPr>
        <a:xfrm>
          <a:off x="2976009" y="276189"/>
          <a:ext cx="1412383" cy="141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/>
            <a:t>Švietimo sistema</a:t>
          </a:r>
        </a:p>
      </dsp:txBody>
      <dsp:txXfrm>
        <a:off x="2976009" y="276189"/>
        <a:ext cx="1412383" cy="1412383"/>
      </dsp:txXfrm>
    </dsp:sp>
    <dsp:sp modelId="{115DE071-216A-4782-95F2-DE7F48CF0D2C}">
      <dsp:nvSpPr>
        <dsp:cNvPr id="0" name=""/>
        <dsp:cNvSpPr/>
      </dsp:nvSpPr>
      <dsp:spPr>
        <a:xfrm>
          <a:off x="827264" y="-1015"/>
          <a:ext cx="3336855" cy="3336855"/>
        </a:xfrm>
        <a:prstGeom prst="circularArrow">
          <a:avLst>
            <a:gd name="adj1" fmla="val 8254"/>
            <a:gd name="adj2" fmla="val 576566"/>
            <a:gd name="adj3" fmla="val 1271998"/>
            <a:gd name="adj4" fmla="val 53099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6D4960-9CC7-4F0B-9653-4A50CCDA09CF}">
      <dsp:nvSpPr>
        <dsp:cNvPr id="0" name=""/>
        <dsp:cNvSpPr/>
      </dsp:nvSpPr>
      <dsp:spPr>
        <a:xfrm>
          <a:off x="1318979" y="2331282"/>
          <a:ext cx="2353426" cy="141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b="1" kern="1200" dirty="0" smtClean="0"/>
            <a:t>Dominuojantys įsitikinimai</a:t>
          </a:r>
          <a:endParaRPr lang="lt-LT" sz="2800" b="1" kern="1200" dirty="0"/>
        </a:p>
      </dsp:txBody>
      <dsp:txXfrm>
        <a:off x="1318979" y="2331282"/>
        <a:ext cx="2353426" cy="1412383"/>
      </dsp:txXfrm>
    </dsp:sp>
    <dsp:sp modelId="{1BBC6A64-2062-4C77-99CD-F2D606B20862}">
      <dsp:nvSpPr>
        <dsp:cNvPr id="0" name=""/>
        <dsp:cNvSpPr/>
      </dsp:nvSpPr>
      <dsp:spPr>
        <a:xfrm>
          <a:off x="827264" y="-1015"/>
          <a:ext cx="3336855" cy="3336855"/>
        </a:xfrm>
        <a:prstGeom prst="circularArrow">
          <a:avLst>
            <a:gd name="adj1" fmla="val 8254"/>
            <a:gd name="adj2" fmla="val 576566"/>
            <a:gd name="adj3" fmla="val 10170336"/>
            <a:gd name="adj4" fmla="val 8951436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A092A9-D1C5-4372-ACCF-7748618E3320}">
      <dsp:nvSpPr>
        <dsp:cNvPr id="0" name=""/>
        <dsp:cNvSpPr/>
      </dsp:nvSpPr>
      <dsp:spPr>
        <a:xfrm>
          <a:off x="292127" y="276189"/>
          <a:ext cx="2034114" cy="141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Socio</a:t>
          </a:r>
          <a:r>
            <a:rPr lang="lt-LT" sz="2800" b="1" kern="1200" dirty="0" smtClean="0"/>
            <a:t>-</a:t>
          </a:r>
          <a:r>
            <a:rPr lang="en-US" sz="2800" b="1" kern="1200" dirty="0" err="1" smtClean="0"/>
            <a:t>ekonominiai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faktoriai</a:t>
          </a:r>
          <a:endParaRPr lang="lt-LT" sz="2800" b="1" kern="1200" dirty="0" smtClean="0"/>
        </a:p>
      </dsp:txBody>
      <dsp:txXfrm>
        <a:off x="292127" y="276189"/>
        <a:ext cx="2034114" cy="1412383"/>
      </dsp:txXfrm>
    </dsp:sp>
    <dsp:sp modelId="{47680F6C-2BBE-49CA-9FA4-6C0DC4F86206}">
      <dsp:nvSpPr>
        <dsp:cNvPr id="0" name=""/>
        <dsp:cNvSpPr/>
      </dsp:nvSpPr>
      <dsp:spPr>
        <a:xfrm>
          <a:off x="827264" y="-1015"/>
          <a:ext cx="3336855" cy="3336855"/>
        </a:xfrm>
        <a:prstGeom prst="circularArrow">
          <a:avLst>
            <a:gd name="adj1" fmla="val 8254"/>
            <a:gd name="adj2" fmla="val 576566"/>
            <a:gd name="adj3" fmla="val 16854803"/>
            <a:gd name="adj4" fmla="val 15773723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117E-6A13-4D2A-B638-37675DD69BC8}">
      <dsp:nvSpPr>
        <dsp:cNvPr id="0" name=""/>
        <dsp:cNvSpPr/>
      </dsp:nvSpPr>
      <dsp:spPr>
        <a:xfrm>
          <a:off x="1606486" y="346992"/>
          <a:ext cx="5621073" cy="5621073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Atvirumas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550858" y="1065017"/>
        <a:ext cx="1472185" cy="1137598"/>
      </dsp:txXfrm>
    </dsp:sp>
    <dsp:sp modelId="{3191935F-E3FE-4277-931B-162916A98FC3}">
      <dsp:nvSpPr>
        <dsp:cNvPr id="0" name=""/>
        <dsp:cNvSpPr/>
      </dsp:nvSpPr>
      <dsp:spPr>
        <a:xfrm>
          <a:off x="1673404" y="462759"/>
          <a:ext cx="5621073" cy="5621073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Augimas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487703" y="2737956"/>
        <a:ext cx="1539103" cy="1104139"/>
      </dsp:txXfrm>
    </dsp:sp>
    <dsp:sp modelId="{98A0E761-A6F1-4683-9701-82CC2B0DFF25}">
      <dsp:nvSpPr>
        <dsp:cNvPr id="0" name=""/>
        <dsp:cNvSpPr/>
      </dsp:nvSpPr>
      <dsp:spPr>
        <a:xfrm>
          <a:off x="1606486" y="578527"/>
          <a:ext cx="5621073" cy="5621073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Tvarumas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550858" y="4377435"/>
        <a:ext cx="1472185" cy="1137598"/>
      </dsp:txXfrm>
    </dsp:sp>
    <dsp:sp modelId="{1275F4D0-3A69-455B-BECE-F25FBF582D2E}">
      <dsp:nvSpPr>
        <dsp:cNvPr id="0" name=""/>
        <dsp:cNvSpPr/>
      </dsp:nvSpPr>
      <dsp:spPr>
        <a:xfrm>
          <a:off x="1472651" y="578527"/>
          <a:ext cx="5621073" cy="5621073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Autentiškumas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77167" y="4377435"/>
        <a:ext cx="1472185" cy="1137598"/>
      </dsp:txXfrm>
    </dsp:sp>
    <dsp:sp modelId="{33D62A04-20AE-4EF9-9634-8626666021C8}">
      <dsp:nvSpPr>
        <dsp:cNvPr id="0" name=""/>
        <dsp:cNvSpPr/>
      </dsp:nvSpPr>
      <dsp:spPr>
        <a:xfrm>
          <a:off x="1405733" y="462759"/>
          <a:ext cx="5621073" cy="5621073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Partnerystė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673404" y="2737956"/>
        <a:ext cx="1539103" cy="1104139"/>
      </dsp:txXfrm>
    </dsp:sp>
    <dsp:sp modelId="{4E123BDC-9092-48AC-BEB1-E0C437E285B9}">
      <dsp:nvSpPr>
        <dsp:cNvPr id="0" name=""/>
        <dsp:cNvSpPr/>
      </dsp:nvSpPr>
      <dsp:spPr>
        <a:xfrm>
          <a:off x="1472651" y="346992"/>
          <a:ext cx="5621073" cy="5621073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2700000">
            <a:rot lat="19149996" lon="20104178" rev="1577324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Etiškumas</a:t>
          </a:r>
          <a:endParaRPr lang="lt-LT" sz="16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77167" y="1065017"/>
        <a:ext cx="1472185" cy="1137598"/>
      </dsp:txXfrm>
    </dsp:sp>
    <dsp:sp modelId="{3E1199AF-0D16-4FC7-9943-20C8939EEE9F}">
      <dsp:nvSpPr>
        <dsp:cNvPr id="0" name=""/>
        <dsp:cNvSpPr/>
      </dsp:nvSpPr>
      <dsp:spPr>
        <a:xfrm>
          <a:off x="1195392" y="-55557"/>
          <a:ext cx="6317015" cy="6317015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666D0-4469-46E2-BF5E-46279C4E8944}">
      <dsp:nvSpPr>
        <dsp:cNvPr id="0" name=""/>
        <dsp:cNvSpPr/>
      </dsp:nvSpPr>
      <dsp:spPr>
        <a:xfrm>
          <a:off x="1262310" y="60209"/>
          <a:ext cx="6317015" cy="6317015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5487B-24EE-4610-8FC2-1B30EF824B71}">
      <dsp:nvSpPr>
        <dsp:cNvPr id="0" name=""/>
        <dsp:cNvSpPr/>
      </dsp:nvSpPr>
      <dsp:spPr>
        <a:xfrm>
          <a:off x="1195392" y="175976"/>
          <a:ext cx="6317015" cy="6317015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BAC7D-3B89-4D36-B7D2-D5E56893EB01}">
      <dsp:nvSpPr>
        <dsp:cNvPr id="0" name=""/>
        <dsp:cNvSpPr/>
      </dsp:nvSpPr>
      <dsp:spPr>
        <a:xfrm>
          <a:off x="1061968" y="175976"/>
          <a:ext cx="6317015" cy="6317015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32352-A817-4B6F-BD2F-0C4119239E38}">
      <dsp:nvSpPr>
        <dsp:cNvPr id="0" name=""/>
        <dsp:cNvSpPr/>
      </dsp:nvSpPr>
      <dsp:spPr>
        <a:xfrm>
          <a:off x="995050" y="60209"/>
          <a:ext cx="6317015" cy="6317015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15A7C-2327-497E-82C6-009CED3FDCA4}">
      <dsp:nvSpPr>
        <dsp:cNvPr id="0" name=""/>
        <dsp:cNvSpPr/>
      </dsp:nvSpPr>
      <dsp:spPr>
        <a:xfrm>
          <a:off x="1061968" y="-55557"/>
          <a:ext cx="6317015" cy="6317015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D795C-6A67-4BA4-9B87-48706B8254BA}" type="datetimeFigureOut">
              <a:rPr lang="lt-LT" smtClean="0"/>
              <a:pPr/>
              <a:t>2013.06.27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C058-5DF7-4729-AFB5-2A8E1ABED89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345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0BCF-F06C-43E4-9386-726ABFEE356C}" type="datetimeFigureOut">
              <a:rPr lang="lt-LT" smtClean="0"/>
              <a:pPr/>
              <a:t>2013.06.27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8665-101A-4990-BEC1-70F455FA018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063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deriulaikas.smm.lt/ll/index.php/lyderio-biblioteka/moksliniai-darbai/tyrimai/projekto/1582-longitudinis-tyrimas.html" TargetMode="External"/><Relationship Id="rId3" Type="http://schemas.openxmlformats.org/officeDocument/2006/relationships/hyperlink" Target="http://www.lyderiulaikas.smm.lt/ll/index.php/lyderio-biblioteka/moksliniai-darbai/tyrimai/projekto/1550-konsultacinespaslaugos.html" TargetMode="External"/><Relationship Id="rId7" Type="http://schemas.openxmlformats.org/officeDocument/2006/relationships/hyperlink" Target="http://www.lyderiulaikas.smm.lt/ll/index.php/lyderio-biblioteka/moksliniai-darbai/galimybiu-studijos/1693-vadybini-kompetencij-formalaus-pradmen-gijimo-ir-neformalaus-j-papildymo-galimybi-studija-situacijos-analiz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yderiulaikas.smm.lt/ll/index.php/lyderio-biblioteka/moksliniai-darbai/tyrimai/projekto/1502-lietuvos-mokykl-valdymo-efektyvumo-tyrimas.html" TargetMode="External"/><Relationship Id="rId5" Type="http://schemas.openxmlformats.org/officeDocument/2006/relationships/hyperlink" Target="http://www.lyderiulaikas.smm.lt/ll/index.php/konsultacijos/bendrasis/projektorez/2305-konsultant-mokymo-programos.html" TargetMode="External"/><Relationship Id="rId4" Type="http://schemas.openxmlformats.org/officeDocument/2006/relationships/hyperlink" Target="http://www.lyderiulaikas.smm.lt/ll/index.php/konsultacijos/bendrasis/projektorez/2304-konsultavimo-paslaug-ir-pasilos-modelio-apraas.html" TargetMode="External"/><Relationship Id="rId9" Type="http://schemas.openxmlformats.org/officeDocument/2006/relationships/hyperlink" Target="http://www.lyderiulaikas.smm.lt/ll/index.php/lyderio-biblioteka/moksliniai-darbai/tyrimai/projekto/2325-longitudinis-lietuvos-vietimo-lyderysts-raikos-kaitos-tyrimas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t-LT" smtClean="0"/>
              <a:t>Svarbu, kad visi kalbėtume ta pačia kalba, vienodai suprastume esminius dalykus. LL projekte svarbios sąvokos – šios.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E18CA-25B4-428D-8641-55ACEDCE2D86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smtClean="0"/>
              <a:t>Remiantis I etape sukurtu Švietimo lyderystės konsultavimo modeliu, konsultavimas suprantamas kiek kitaip, negu iki šiol švietime buvo įprasta daugeliu atvejų.</a:t>
            </a:r>
          </a:p>
          <a:p>
            <a:pPr eaLnBrk="1" hangingPunct="1"/>
            <a:r>
              <a:rPr lang="lt-LT" smtClean="0"/>
              <a:t>Pagal apibrėžimą (svarbiausi žodžiai paryškinti) – tai bendras darbas, dėl kurio tikslų ir principų mes turime susitarti – ką mes šiandien ir pradedame daryti. Tai – abipusis mokymasis, o tai reškia, kad mes dalinsimės savo patirtimi, jūs – savo ir sudėję viską į vieną sukursime naują kokybę.</a:t>
            </a:r>
          </a:p>
          <a:p>
            <a:pPr eaLnBrk="1" hangingPunct="1"/>
            <a:r>
              <a:rPr lang="lt-LT" smtClean="0"/>
              <a:t>Svarbi nuostata ir ta, kad šis kelias – tai nuolatinis mokymasis. Mes ateiname pas jus kažką jau mokėdami, o kažko jūsų ir jūsų projekto  dėka  išmoksime. Jūs, dirbdami ties savuoju projektu, taip pat išmoksite kažko, kuom paskui dalinsitės su savo kolegomis.</a:t>
            </a:r>
          </a:p>
          <a:p>
            <a:pPr eaLnBrk="1" hangingPunct="1"/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1773D-AE3C-4567-9140-195DCB8B226D}" type="slidenum">
              <a:rPr lang="lt-LT" smtClean="0"/>
              <a:pPr>
                <a:defRPr/>
              </a:pPr>
              <a:t>33</a:t>
            </a:fld>
            <a:endParaRPr 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smtClean="0"/>
              <a:t>Tam, kad šiame projekte mes nenutoltume nuo aptartos švietimo lyderystės konsultavimo vizijos, savo darbe vadovausimės šiomis vertybėmis:</a:t>
            </a:r>
          </a:p>
          <a:p>
            <a:pPr eaLnBrk="1" hangingPunct="1"/>
            <a:r>
              <a:rPr lang="lt-LT" b="1" smtClean="0"/>
              <a:t>Atvirumas</a:t>
            </a:r>
            <a:r>
              <a:rPr lang="lt-LT" smtClean="0"/>
              <a:t>. Dalijimasis, informacijos sklaida, abipusis grįžtamasis ryšys</a:t>
            </a:r>
            <a:r>
              <a:rPr lang="lt-LT" b="1" smtClean="0"/>
              <a:t>.</a:t>
            </a:r>
            <a:endParaRPr lang="lt-LT" smtClean="0"/>
          </a:p>
          <a:p>
            <a:pPr eaLnBrk="1" hangingPunct="1"/>
            <a:r>
              <a:rPr lang="lt-LT" b="1" smtClean="0"/>
              <a:t>Augimas. </a:t>
            </a:r>
            <a:r>
              <a:rPr lang="lt-LT" smtClean="0"/>
              <a:t>Kelias</a:t>
            </a:r>
            <a:r>
              <a:rPr lang="lt-LT" b="1" smtClean="0"/>
              <a:t> </a:t>
            </a:r>
            <a:r>
              <a:rPr lang="lt-LT" smtClean="0"/>
              <a:t>yra tikslas, augimas (kartu), nuolatinis mokymasis.</a:t>
            </a:r>
          </a:p>
          <a:p>
            <a:pPr eaLnBrk="1" hangingPunct="1"/>
            <a:r>
              <a:rPr lang="lt-LT" b="1" smtClean="0"/>
              <a:t>Tvarumas. </a:t>
            </a:r>
            <a:r>
              <a:rPr lang="lt-LT" smtClean="0"/>
              <a:t>vystymas, pagarba esamam (tam, kas sukurta), gerosios praktikos ir informacijos sklaida.</a:t>
            </a:r>
          </a:p>
          <a:p>
            <a:pPr eaLnBrk="1" hangingPunct="1"/>
            <a:r>
              <a:rPr lang="lt-LT" b="1" smtClean="0"/>
              <a:t>Autentiškumas</a:t>
            </a:r>
            <a:r>
              <a:rPr lang="lt-LT" smtClean="0"/>
              <a:t>. „Čia ir dabar“ principas. Situacijos konteksto paisymas</a:t>
            </a:r>
          </a:p>
          <a:p>
            <a:pPr eaLnBrk="1" hangingPunct="1"/>
            <a:r>
              <a:rPr lang="lt-LT" b="1" smtClean="0"/>
              <a:t>Partnerystė</a:t>
            </a:r>
            <a:r>
              <a:rPr lang="lt-LT" smtClean="0"/>
              <a:t>. Abipusis pasitikėjimas, dialogas.</a:t>
            </a:r>
          </a:p>
          <a:p>
            <a:pPr eaLnBrk="1" hangingPunct="1"/>
            <a:r>
              <a:rPr lang="lt-LT" b="1" smtClean="0"/>
              <a:t>Etiškumas</a:t>
            </a:r>
            <a:r>
              <a:rPr lang="lt-LT" smtClean="0"/>
              <a:t>. Atsakomybė, objektyvumas, sąžiningumas, etikos principai, ekologiškas požiūris.</a:t>
            </a:r>
          </a:p>
          <a:p>
            <a:pPr eaLnBrk="1" hangingPunct="1"/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CBAFBF-4C69-4E7B-B9CE-115F8DC0FC6C}" type="slidenum">
              <a:rPr lang="lt-LT" smtClean="0"/>
              <a:pPr>
                <a:defRPr/>
              </a:pPr>
              <a:t>34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t-LT" smtClean="0"/>
              <a:t>II etapo paskirtis – nacionaliniu, savivaldos ir mokyklų lygmeniu išbandyti ir įgyvendinti I etape subrandintas idėjas  praktiškai (savivaldybėse bei mokyklose). </a:t>
            </a:r>
            <a:br>
              <a:rPr lang="lt-LT" smtClean="0"/>
            </a:br>
            <a:r>
              <a:rPr lang="lt-LT" smtClean="0"/>
              <a:t>II etape remiamasi I etape parengtais konceptualiais dokumentais: </a:t>
            </a:r>
            <a:br>
              <a:rPr lang="lt-LT" smtClean="0"/>
            </a:br>
            <a:r>
              <a:rPr lang="lt-LT" smtClean="0"/>
              <a:t>Teisės aktų projektai bei teisinės rekomendacijos ;</a:t>
            </a:r>
          </a:p>
          <a:p>
            <a:r>
              <a:rPr lang="lt-LT" u="sng" smtClean="0">
                <a:hlinkClick r:id="rId3"/>
              </a:rPr>
              <a:t>Konsultacinių švietimo paslaugų ir pasiūlos Lietuvoje ir užsienyje tyrimas</a:t>
            </a:r>
            <a:r>
              <a:rPr lang="lt-LT" smtClean="0"/>
              <a:t> ;</a:t>
            </a:r>
            <a:br>
              <a:rPr lang="lt-LT" smtClean="0"/>
            </a:br>
            <a:r>
              <a:rPr lang="lt-LT" u="sng" smtClean="0">
                <a:hlinkClick r:id="rId4"/>
              </a:rPr>
              <a:t>Konsultavimo paslaugų ir pasiūlos modelio aprašas</a:t>
            </a:r>
            <a:r>
              <a:rPr lang="lt-LT" smtClean="0"/>
              <a:t> ;</a:t>
            </a:r>
            <a:br>
              <a:rPr lang="lt-LT" smtClean="0"/>
            </a:br>
            <a:r>
              <a:rPr lang="lt-LT" u="sng" smtClean="0">
                <a:hlinkClick r:id="rId5"/>
              </a:rPr>
              <a:t>Šešios konsultantų mokymo programos</a:t>
            </a:r>
            <a:r>
              <a:rPr lang="lt-LT" smtClean="0"/>
              <a:t> ;</a:t>
            </a:r>
            <a:br>
              <a:rPr lang="lt-LT" smtClean="0"/>
            </a:br>
            <a:r>
              <a:rPr lang="lt-LT" smtClean="0"/>
              <a:t>Virtualios aplinkos rengimo ir įgyvendinimo modelis ;</a:t>
            </a:r>
            <a:br>
              <a:rPr lang="lt-LT" smtClean="0"/>
            </a:br>
            <a:r>
              <a:rPr lang="lt-LT" u="sng" smtClean="0">
                <a:hlinkClick r:id="rId6"/>
              </a:rPr>
              <a:t>Lietuvos mokyklų valdymo efektyvumo tyrimas</a:t>
            </a:r>
            <a:r>
              <a:rPr lang="lt-LT" smtClean="0"/>
              <a:t> ;</a:t>
            </a:r>
            <a:br>
              <a:rPr lang="lt-LT" smtClean="0"/>
            </a:br>
            <a:r>
              <a:rPr lang="lt-LT" smtClean="0"/>
              <a:t>Lyderystės mokykloje vystymo modelis ;</a:t>
            </a:r>
            <a:br>
              <a:rPr lang="lt-LT" smtClean="0"/>
            </a:br>
            <a:r>
              <a:rPr lang="lt-LT" u="sng" smtClean="0">
                <a:hlinkClick r:id="rId7"/>
              </a:rPr>
              <a:t>Vadybinių ir lyderystės kompetencijų formalaus pradmenų įgijimo ir neformalaus jų papildymo galimybių studija</a:t>
            </a:r>
            <a:r>
              <a:rPr lang="lt-LT" smtClean="0"/>
              <a:t>; </a:t>
            </a:r>
            <a:br>
              <a:rPr lang="lt-LT" smtClean="0"/>
            </a:br>
            <a:r>
              <a:rPr lang="lt-LT" smtClean="0"/>
              <a:t>Neformalių studijų programą ir įgyvendinimo modelis bei metodinė medžiaga;  </a:t>
            </a:r>
            <a:br>
              <a:rPr lang="lt-LT" smtClean="0"/>
            </a:br>
            <a:r>
              <a:rPr lang="lt-LT" u="sng" smtClean="0">
                <a:hlinkClick r:id="rId8"/>
              </a:rPr>
              <a:t>Longitudinio Lietuvos švietimo lyderystės raiškos kaitos tyrimo metodologija ir instrumentai; </a:t>
            </a:r>
            <a:r>
              <a:rPr lang="lt-LT" smtClean="0"/>
              <a:t/>
            </a:r>
            <a:br>
              <a:rPr lang="lt-LT" smtClean="0"/>
            </a:br>
            <a:r>
              <a:rPr lang="lt-LT" u="sng" smtClean="0">
                <a:hlinkClick r:id="rId9"/>
              </a:rPr>
              <a:t>Longitudinis Lietuvos švietimo lyderystės raiškos kaitos tyrimas. </a:t>
            </a:r>
            <a:endParaRPr lang="lt-LT" smtClean="0"/>
          </a:p>
          <a:p>
            <a:endParaRPr lang="lt-LT" smtClean="0"/>
          </a:p>
          <a:p>
            <a:endParaRPr lang="lt-LT" smtClean="0"/>
          </a:p>
          <a:p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CA3F-1DDB-485E-90D2-B78BF873DBE6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  <a:defRPr/>
            </a:pPr>
            <a:r>
              <a:rPr lang="lt-LT" b="1" dirty="0" smtClean="0"/>
              <a:t>Papildomos idėjos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lt-LT" b="1" dirty="0" smtClean="0"/>
              <a:t>Lyderių istorijos : lyderių patirtys dokumentuojamos įvairiomis formomis ir skleidžiamos virtualioje aplinkoje;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lt-LT" b="1" dirty="0" smtClean="0"/>
              <a:t>Konsultantų rengimas derinamas su praktika- jie iš karto dirba atrinktose savivaldybėse ir mokyklose;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Kas planuojama skirtinguose lygmenyse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/>
              <a:t>Nacionaliniame lygmenyje </a:t>
            </a:r>
            <a:r>
              <a:rPr lang="lt-LT" dirty="0" smtClean="0"/>
              <a:t>: </a:t>
            </a:r>
            <a:br>
              <a:rPr lang="lt-LT" dirty="0" smtClean="0"/>
            </a:br>
            <a:r>
              <a:rPr lang="lt-LT" dirty="0" smtClean="0"/>
              <a:t>Lyderystės vardan mokymosi samprata –teisinė bazė; </a:t>
            </a:r>
            <a:br>
              <a:rPr lang="lt-LT" dirty="0" smtClean="0"/>
            </a:br>
            <a:r>
              <a:rPr lang="lt-LT" dirty="0" smtClean="0"/>
              <a:t>Mokyklų paramos fondas; </a:t>
            </a:r>
            <a:br>
              <a:rPr lang="lt-LT" dirty="0" smtClean="0"/>
            </a:br>
            <a:r>
              <a:rPr lang="lt-LT" dirty="0" smtClean="0"/>
              <a:t>Metiniai švietimo lyderystės  forumai;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t-LT" dirty="0" smtClean="0"/>
              <a:t>Viešosios konsultacijos; </a:t>
            </a:r>
            <a:br>
              <a:rPr lang="lt-LT" dirty="0" smtClean="0"/>
            </a:br>
            <a:r>
              <a:rPr lang="lt-LT" dirty="0" smtClean="0"/>
              <a:t>Konsultavimo mechanizmai, parengti konsultantai;</a:t>
            </a:r>
            <a:br>
              <a:rPr lang="lt-LT" dirty="0" smtClean="0"/>
            </a:br>
            <a:r>
              <a:rPr lang="lt-LT" dirty="0" smtClean="0"/>
              <a:t> Formaliųjų, neformaliųjų lyderystės studijos, kompetencijų pripažinimas; </a:t>
            </a:r>
            <a:br>
              <a:rPr lang="lt-LT" dirty="0" smtClean="0"/>
            </a:br>
            <a:r>
              <a:rPr lang="lt-LT" dirty="0" smtClean="0"/>
              <a:t>Apibrėžtos švietimo lyderių karjeros galimybės; </a:t>
            </a:r>
            <a:br>
              <a:rPr lang="lt-LT" dirty="0" smtClean="0"/>
            </a:br>
            <a:r>
              <a:rPr lang="lt-LT" dirty="0" smtClean="0"/>
              <a:t>Aktyviai veikianti virtuali  aplinka;</a:t>
            </a:r>
            <a:br>
              <a:rPr lang="lt-LT" dirty="0" smtClean="0"/>
            </a:br>
            <a:r>
              <a:rPr lang="lt-LT" dirty="0" err="1" smtClean="0"/>
              <a:t>Longitudinio</a:t>
            </a:r>
            <a:r>
              <a:rPr lang="lt-LT" dirty="0" smtClean="0"/>
              <a:t> tyrimo tradicija.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/>
              <a:t>Savivaldos lygmenyje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>lyderystės plėtros modeliai 15 –oje savivaldybių; </a:t>
            </a:r>
            <a:br>
              <a:rPr lang="lt-LT" dirty="0" smtClean="0"/>
            </a:br>
            <a:r>
              <a:rPr lang="lt-LT" dirty="0" smtClean="0"/>
              <a:t>Apie 20 savivaldybės švietimo  darbuotojų (t.y. ir savivaldybės, ir mokyklų  darbuotojų) dalyvauja formaliose bei neformaliose studijose;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t-LT" dirty="0" smtClean="0"/>
              <a:t>aprašytas , nufilmuotas ir kitaip dokumentuotas kiekvienos savivaldybės kaitos kelias, jame dalyvaujančių žmonių patirtis. </a:t>
            </a:r>
            <a:br>
              <a:rPr lang="lt-LT" dirty="0" smtClean="0"/>
            </a:br>
            <a:r>
              <a:rPr lang="lt-LT" dirty="0" smtClean="0"/>
              <a:t>Mokyklų ir savivaldybių kaitos procesai  derinami tarpusavyje ir įtvirtinami mokyklos bei savivaldybės praktikose bei dokumentuose.</a:t>
            </a:r>
            <a:br>
              <a:rPr lang="lt-LT" dirty="0" smtClean="0"/>
            </a:br>
            <a:r>
              <a:rPr lang="lt-LT" dirty="0" smtClean="0"/>
              <a:t> Bendradarbiavimo tinklai tarp projekte dalyvaujančių savivaldybių ir mokyklų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/>
              <a:t>Mokyklos lygmenyje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>Unikalūs savivaldybės ir mokyklų lyderystės plėtros modeliai , padedantys struktūras, vadybą ir kitus procesus pritaikyti geresniam mokinių mokymuisi.</a:t>
            </a:r>
            <a:br>
              <a:rPr lang="lt-LT" dirty="0" smtClean="0"/>
            </a:br>
            <a:r>
              <a:rPr lang="lt-LT" dirty="0" smtClean="0"/>
              <a:t> Didelės grupės motyvuotų švietimo lyderių iš mokyklų dalyvavimas formaliose bei neformaliose studijose. </a:t>
            </a:r>
            <a:br>
              <a:rPr lang="lt-LT" dirty="0" smtClean="0"/>
            </a:br>
            <a:r>
              <a:rPr lang="lt-LT" dirty="0" smtClean="0"/>
              <a:t>Aprašomas, filmuojamas, kitais būdais dokumentuojamas kiekvienos mokyklos ir jos žmonių kaitos  kelias.  </a:t>
            </a:r>
            <a:br>
              <a:rPr lang="lt-LT" dirty="0" smtClean="0"/>
            </a:br>
            <a:r>
              <a:rPr lang="lt-LT" dirty="0" smtClean="0"/>
              <a:t>Mokyklų ir savivaldybių kaitos procesai suderinami tarpusavyje ir įtvirtinami mokyklos bei savivaldybės praktikose bei dokumentuose. </a:t>
            </a:r>
          </a:p>
          <a:p>
            <a:pPr>
              <a:buFont typeface="Arial" pitchFamily="34" charset="0"/>
              <a:buChar char="•"/>
              <a:defRPr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C51C4-B744-483D-AA30-F563DA19D047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C4C81-A0C1-41C1-AA92-ABFED125883A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AF535-0B46-4DBB-A535-6CC5E6DA3736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030C6-3781-4C3F-8AFE-125159D15C23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6683"/>
            <a:ext cx="5029200" cy="44745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6E08-1CE5-47FD-B20B-9FF7F0B0CD17}" type="slidenum">
              <a:rPr lang="lt-LT" smtClean="0"/>
              <a:pPr>
                <a:defRPr/>
              </a:pPr>
              <a:t>30</a:t>
            </a:fld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2476C-348A-4103-867E-0DAF7C5E7FE8}" type="slidenum">
              <a:rPr lang="lt-LT" smtClean="0"/>
              <a:pPr>
                <a:defRPr/>
              </a:pPr>
              <a:t>31</a:t>
            </a:fld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b="1" smtClean="0"/>
              <a:t>Ekspertas</a:t>
            </a:r>
            <a:r>
              <a:rPr lang="lt-LT" smtClean="0"/>
              <a:t> – kai konsultantas ateina ir pasako, kaip mums gyventi – mes to nedarysime </a:t>
            </a:r>
            <a:r>
              <a:rPr lang="lt-LT" smtClean="0">
                <a:sym typeface="Wingdings" pitchFamily="2" charset="2"/>
              </a:rPr>
              <a:t> nebent bus konkrečių sričių, kur bus akivaizdu, jog nauja informacija ar gilesnis supratimas padės judėti į priekį – tada kviesimės ekspertus – specialių sričių, iš užsienio ir pan.</a:t>
            </a:r>
          </a:p>
          <a:p>
            <a:pPr eaLnBrk="1" hangingPunct="1"/>
            <a:r>
              <a:rPr lang="lt-LT" b="1" smtClean="0">
                <a:sym typeface="Wingdings" pitchFamily="2" charset="2"/>
              </a:rPr>
              <a:t>Pagalbinės rankos </a:t>
            </a:r>
            <a:r>
              <a:rPr lang="lt-LT" smtClean="0">
                <a:sym typeface="Wingdings" pitchFamily="2" charset="2"/>
              </a:rPr>
              <a:t>– kai mes nežinome, kaip padaryti arba neturime reikiamų priemonių arba neturime laiko, arba – noro ir kviečiame kažką į pagalbą, kad padarytų. Šio projekto rėmuose tokiai konsultantų funkcijai nenumatyta vietos (arba labai mažai), nes mes už jus modelio parašyti neturime jokių šansų </a:t>
            </a:r>
          </a:p>
          <a:p>
            <a:pPr eaLnBrk="1" hangingPunct="1"/>
            <a:r>
              <a:rPr lang="lt-LT" b="1" smtClean="0">
                <a:sym typeface="Wingdings" pitchFamily="2" charset="2"/>
              </a:rPr>
              <a:t>Bendradarbiavimas</a:t>
            </a:r>
            <a:r>
              <a:rPr lang="lt-LT" smtClean="0">
                <a:sym typeface="Wingdings" pitchFamily="2" charset="2"/>
              </a:rPr>
              <a:t> – tas vaidmuo, kuriame mes daugiausia būsime ir kuris yra naudingiausias kuriant kažką unikalaus, naujo. Ypač – kai mūsų bendro darbo rezultatas yra labai glaudžiai susijęs su bendradarbiavimu tarp visų švietimo sistemos dalyvių.</a:t>
            </a:r>
          </a:p>
          <a:p>
            <a:pPr eaLnBrk="1" hangingPunct="1"/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D2A18-6E69-4DE7-93FA-F507108409FF}" type="slidenum">
              <a:rPr lang="lt-LT" smtClean="0"/>
              <a:pPr>
                <a:defRPr/>
              </a:pPr>
              <a:t>32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97D-57DE-478D-8C0D-3B1F76A27259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69DB-71DE-462A-8D02-C5B4E5D27576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4EE-EF3B-4A13-BD8E-A8DB54CEDAF5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8D36-DEA1-440B-9135-2EC4F6DC5336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9738-3323-4491-9AA2-9A23C209DCEC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CA9-40C5-4F66-8074-6F0F949D1B02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ACB6-54CD-4A79-B4E8-CA763270AD1A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111C-A751-429F-BE36-2C394C42704F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D15C-1CDB-41BA-9F1E-C5869BA5BF0F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1A3E-D4A8-4B80-8D37-029D4AC47A34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0864-D474-49FD-8F97-9B79D8B55CFB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9BD4-D6C7-4958-92D8-37D8445BED4D}" type="datetime1">
              <a:rPr lang="lt-LT" smtClean="0"/>
              <a:pPr/>
              <a:t>2013.06.27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17622"/>
            <a:ext cx="3528392" cy="54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17622"/>
            <a:ext cx="2735139" cy="4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lt/imgres?imgurl=http://www.businesscontrols.com/newsletter/images/fingerpoint2.jpg&amp;imgrefurl=http://www.businesscontrols.com/newsletter/SecurityNews/Volume7_Issue1.htm&amp;usg=__AItOOzKuPsuX9WON8M-Z-TcwhvA=&amp;h=216&amp;w=288&amp;sz=33&amp;hl=lt&amp;start=83&amp;itbs=1&amp;tbnid=rrggJUlTwPoGNM:&amp;tbnh=86&amp;tbnw=115&amp;prev=/images?q=worker+and+supervisor&amp;start=80&amp;hl=lt&amp;sa=N&amp;gbv=2&amp;ndsp=20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208912" cy="1470025"/>
          </a:xfrm>
        </p:spPr>
        <p:txBody>
          <a:bodyPr>
            <a:noAutofit/>
          </a:bodyPr>
          <a:lstStyle/>
          <a:p>
            <a:r>
              <a:rPr lang="lt-LT" sz="4800" b="1" dirty="0" smtClean="0"/>
              <a:t>Savivaldybės tai gali </a:t>
            </a:r>
            <a:r>
              <a:rPr lang="en-US" sz="4800" b="1" dirty="0" smtClean="0"/>
              <a:t>!</a:t>
            </a:r>
            <a:r>
              <a:rPr lang="lt-LT" sz="4800" b="1" dirty="0" smtClean="0"/>
              <a:t> </a:t>
            </a:r>
            <a:endParaRPr lang="lt-LT" sz="4800" b="1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lt-LT" sz="2400" b="1" dirty="0" smtClean="0">
                <a:solidFill>
                  <a:schemeClr val="tx1"/>
                </a:solidFill>
              </a:rPr>
              <a:t/>
            </a:r>
            <a:br>
              <a:rPr lang="lt-LT" sz="2400" b="1" dirty="0" smtClean="0">
                <a:solidFill>
                  <a:schemeClr val="tx1"/>
                </a:solidFill>
              </a:rPr>
            </a:br>
            <a:r>
              <a:rPr lang="lt-LT" sz="2400" b="1" dirty="0" smtClean="0">
                <a:solidFill>
                  <a:schemeClr val="tx1"/>
                </a:solidFill>
              </a:rPr>
              <a:t>2013 0</a:t>
            </a:r>
            <a:r>
              <a:rPr lang="en-US" sz="2400" b="1" dirty="0" smtClean="0">
                <a:solidFill>
                  <a:schemeClr val="tx1"/>
                </a:solidFill>
              </a:rPr>
              <a:t>6 27 </a:t>
            </a:r>
            <a:r>
              <a:rPr lang="lt-LT" sz="2400" b="1" dirty="0" smtClean="0">
                <a:solidFill>
                  <a:schemeClr val="tx1"/>
                </a:solidFill>
              </a:rPr>
              <a:t/>
            </a:r>
            <a:br>
              <a:rPr lang="lt-LT" sz="2400" b="1" dirty="0" smtClean="0">
                <a:solidFill>
                  <a:schemeClr val="tx1"/>
                </a:solidFill>
              </a:rPr>
            </a:br>
            <a:r>
              <a:rPr lang="lt-LT" sz="2400" b="1" dirty="0" smtClean="0">
                <a:solidFill>
                  <a:schemeClr val="tx1"/>
                </a:solidFill>
              </a:rPr>
              <a:t/>
            </a:r>
            <a:br>
              <a:rPr lang="lt-LT" sz="2400" b="1" dirty="0" smtClean="0">
                <a:solidFill>
                  <a:schemeClr val="tx1"/>
                </a:solidFill>
              </a:rPr>
            </a:br>
            <a:r>
              <a:rPr lang="lt-LT" sz="2400" b="1" dirty="0" smtClean="0">
                <a:solidFill>
                  <a:schemeClr val="tx1"/>
                </a:solidFill>
              </a:rPr>
              <a:t>Eglė </a:t>
            </a:r>
            <a:r>
              <a:rPr lang="lt-LT" sz="2400" b="1" dirty="0" err="1" smtClean="0">
                <a:solidFill>
                  <a:schemeClr val="tx1"/>
                </a:solidFill>
              </a:rPr>
              <a:t>Pranckūnienė</a:t>
            </a:r>
            <a:r>
              <a:rPr lang="lt-LT" sz="2400" b="1" dirty="0" smtClean="0">
                <a:solidFill>
                  <a:schemeClr val="tx1"/>
                </a:solidFill>
              </a:rPr>
              <a:t/>
            </a:r>
            <a:br>
              <a:rPr lang="lt-LT" sz="2400" b="1" dirty="0" smtClean="0">
                <a:solidFill>
                  <a:schemeClr val="tx1"/>
                </a:solidFill>
              </a:rPr>
            </a:b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rot="5400000" flipH="1">
            <a:off x="524730" y="2832493"/>
            <a:ext cx="4321175" cy="1300966"/>
          </a:xfrm>
          <a:prstGeom prst="parallelogram">
            <a:avLst>
              <a:gd name="adj" fmla="val 93951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t-LT"/>
              <a:t>Mokymasis kartu su kitais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072054" y="4311651"/>
            <a:ext cx="4607169" cy="923758"/>
          </a:xfrm>
          <a:prstGeom prst="parallelogram">
            <a:avLst>
              <a:gd name="adj" fmla="val 10027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lt-LT"/>
              <a:t>   Bendras darbas siekiant rezultato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348405" y="1285876"/>
            <a:ext cx="3295650" cy="3000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lt-LT"/>
          </a:p>
          <a:p>
            <a:pPr algn="ctr" eaLnBrk="1" hangingPunct="1">
              <a:spcBef>
                <a:spcPct val="50000"/>
              </a:spcBef>
            </a:pPr>
            <a:endParaRPr lang="lt-LT"/>
          </a:p>
          <a:p>
            <a:pPr algn="ctr" eaLnBrk="1" hangingPunct="1">
              <a:spcBef>
                <a:spcPct val="50000"/>
              </a:spcBef>
            </a:pPr>
            <a:endParaRPr lang="lt-LT"/>
          </a:p>
          <a:p>
            <a:pPr algn="ctr" eaLnBrk="1" hangingPunct="1">
              <a:spcBef>
                <a:spcPct val="50000"/>
              </a:spcBef>
            </a:pPr>
            <a:r>
              <a:rPr lang="lt-LT"/>
              <a:t>Naujų (išmoktų) dalykų pritaikymas </a:t>
            </a: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lt-LT" sz="800"/>
          </a:p>
          <a:p>
            <a:pPr algn="ctr"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 flipH="1">
            <a:off x="3348405" y="1071564"/>
            <a:ext cx="45426" cy="318452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 flipH="1" flipV="1">
            <a:off x="3357197" y="4286250"/>
            <a:ext cx="3601915" cy="46038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483577" y="5357813"/>
            <a:ext cx="151374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/>
              <a:t>Dalyvavimas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3215054" y="714376"/>
            <a:ext cx="15122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/>
              <a:t>Mokymasis</a:t>
            </a:r>
          </a:p>
        </p:txBody>
      </p:sp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6660174" y="3933826"/>
            <a:ext cx="15122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/>
              <a:t>Rezultatas</a:t>
            </a:r>
          </a:p>
        </p:txBody>
      </p:sp>
      <p:sp>
        <p:nvSpPr>
          <p:cNvPr id="26634" name="Oval 19"/>
          <p:cNvSpPr>
            <a:spLocks noChangeArrowheads="1"/>
          </p:cNvSpPr>
          <p:nvPr/>
        </p:nvSpPr>
        <p:spPr bwMode="auto">
          <a:xfrm>
            <a:off x="3276600" y="4221163"/>
            <a:ext cx="143608" cy="144462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97827" y="214313"/>
            <a:ext cx="42422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lt-LT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Lyderystės modelis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85447" y="2286000"/>
            <a:ext cx="2571750" cy="2001838"/>
            <a:chOff x="158" y="1071"/>
            <a:chExt cx="1816" cy="1503"/>
          </a:xfrm>
        </p:grpSpPr>
        <p:sp>
          <p:nvSpPr>
            <p:cNvPr id="26650" name="Line 12"/>
            <p:cNvSpPr>
              <a:spLocks noChangeShapeType="1"/>
            </p:cNvSpPr>
            <p:nvPr/>
          </p:nvSpPr>
          <p:spPr bwMode="auto">
            <a:xfrm flipH="1" flipV="1">
              <a:off x="1066" y="1232"/>
              <a:ext cx="908" cy="134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26651" name="Text Box 17"/>
            <p:cNvSpPr txBox="1">
              <a:spLocks noChangeArrowheads="1"/>
            </p:cNvSpPr>
            <p:nvPr/>
          </p:nvSpPr>
          <p:spPr bwMode="auto">
            <a:xfrm>
              <a:off x="158" y="1071"/>
              <a:ext cx="1224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lt-LT" sz="1600"/>
                <a:t>Efektyvus bendras mokymasis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48405" y="822326"/>
            <a:ext cx="4678973" cy="3470275"/>
            <a:chOff x="2245" y="518"/>
            <a:chExt cx="2948" cy="2186"/>
          </a:xfrm>
        </p:grpSpPr>
        <p:sp>
          <p:nvSpPr>
            <p:cNvPr id="26648" name="Line 5"/>
            <p:cNvSpPr>
              <a:spLocks noChangeShapeType="1"/>
            </p:cNvSpPr>
            <p:nvPr/>
          </p:nvSpPr>
          <p:spPr bwMode="auto">
            <a:xfrm flipV="1">
              <a:off x="2245" y="810"/>
              <a:ext cx="2076" cy="1894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26649" name="Text Box 18"/>
            <p:cNvSpPr txBox="1">
              <a:spLocks noChangeArrowheads="1"/>
            </p:cNvSpPr>
            <p:nvPr/>
          </p:nvSpPr>
          <p:spPr bwMode="auto">
            <a:xfrm>
              <a:off x="4286" y="518"/>
              <a:ext cx="90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lt-LT" sz="1600"/>
                <a:t>Efektyvus pritaikymas 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348405" y="4292601"/>
            <a:ext cx="4785946" cy="1450975"/>
            <a:chOff x="2109" y="2841"/>
            <a:chExt cx="3015" cy="914"/>
          </a:xfrm>
        </p:grpSpPr>
        <p:sp>
          <p:nvSpPr>
            <p:cNvPr id="26646" name="Line 11"/>
            <p:cNvSpPr>
              <a:spLocks noChangeShapeType="1"/>
            </p:cNvSpPr>
            <p:nvPr/>
          </p:nvSpPr>
          <p:spPr bwMode="auto">
            <a:xfrm>
              <a:off x="2109" y="2841"/>
              <a:ext cx="1311" cy="85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26647" name="Text Box 16"/>
            <p:cNvSpPr txBox="1">
              <a:spLocks noChangeArrowheads="1"/>
            </p:cNvSpPr>
            <p:nvPr/>
          </p:nvSpPr>
          <p:spPr bwMode="auto">
            <a:xfrm>
              <a:off x="3555" y="3557"/>
              <a:ext cx="156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lt-LT" sz="1600"/>
                <a:t>Efektyvi bendra veikla</a:t>
              </a:r>
            </a:p>
          </p:txBody>
        </p:sp>
      </p:grpSp>
      <p:sp>
        <p:nvSpPr>
          <p:cNvPr id="26639" name="Line 10"/>
          <p:cNvSpPr>
            <a:spLocks noChangeShapeType="1"/>
          </p:cNvSpPr>
          <p:nvPr/>
        </p:nvSpPr>
        <p:spPr bwMode="auto">
          <a:xfrm flipV="1">
            <a:off x="3357197" y="2428876"/>
            <a:ext cx="2072054" cy="1857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42393" y="2428875"/>
            <a:ext cx="3286858" cy="714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784661" y="4071999"/>
            <a:ext cx="3287713" cy="14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29250" y="1357313"/>
            <a:ext cx="1143000" cy="10715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 Box 27"/>
          <p:cNvSpPr txBox="1">
            <a:spLocks noChangeArrowheads="1"/>
          </p:cNvSpPr>
          <p:nvPr/>
        </p:nvSpPr>
        <p:spPr bwMode="auto">
          <a:xfrm>
            <a:off x="5001358" y="2071688"/>
            <a:ext cx="244865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>
                <a:solidFill>
                  <a:srgbClr val="FF0000"/>
                </a:solidFill>
              </a:rPr>
              <a:t>LYDERYSTĖ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0" y="6000751"/>
            <a:ext cx="8930054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lt-LT" sz="1600" b="1" i="1" dirty="0">
                <a:solidFill>
                  <a:srgbClr val="800000"/>
                </a:solidFill>
                <a:latin typeface="+mn-lt"/>
              </a:rPr>
              <a:t>Lyderystė - tai DALYVAVIMO-MOKYMOSI-REZULTATO erdvėje tolygiai besiplėtojanti veikla</a:t>
            </a:r>
          </a:p>
        </p:txBody>
      </p:sp>
      <p:sp>
        <p:nvSpPr>
          <p:cNvPr id="26645" name="Line 8"/>
          <p:cNvSpPr>
            <a:spLocks noChangeShapeType="1"/>
          </p:cNvSpPr>
          <p:nvPr/>
        </p:nvSpPr>
        <p:spPr bwMode="auto">
          <a:xfrm flipV="1">
            <a:off x="1953358" y="4256088"/>
            <a:ext cx="1395046" cy="149066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4102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APIE MOKINIŲ MOKYMĄSI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547813" y="692150"/>
            <a:ext cx="68405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US" sz="4800" b="1" dirty="0">
              <a:solidFill>
                <a:srgbClr val="FF0066"/>
              </a:solidFill>
              <a:latin typeface="Calibri" pitchFamily="34" charset="0"/>
            </a:endParaRPr>
          </a:p>
          <a:p>
            <a:endParaRPr lang="en-US" sz="4800" b="1" dirty="0">
              <a:solidFill>
                <a:srgbClr val="FF0066"/>
              </a:solidFill>
              <a:latin typeface="Calibri" pitchFamily="34" charset="0"/>
            </a:endParaRPr>
          </a:p>
          <a:p>
            <a:r>
              <a:rPr lang="lt-LT" sz="4800" b="1" dirty="0" smtClean="0">
                <a:solidFill>
                  <a:srgbClr val="0070C0"/>
                </a:solidFill>
                <a:latin typeface="Calibri" pitchFamily="34" charset="0"/>
              </a:rPr>
              <a:t>Pradėkime nuo pabaigos</a:t>
            </a:r>
            <a:endParaRPr lang="en-US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514350" y="-96838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514350" y="-479425"/>
            <a:ext cx="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52352" rIns="0" bIns="38088" anchor="ctr">
            <a:spAutoFit/>
          </a:bodyPr>
          <a:lstStyle/>
          <a:p>
            <a:pPr eaLnBrk="0" hangingPunct="0"/>
            <a:endParaRPr lang="en-US" sz="2400">
              <a:latin typeface="Calibr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2617788"/>
            <a:ext cx="7489825" cy="4175125"/>
            <a:chOff x="-444" y="3429"/>
            <a:chExt cx="9258" cy="6532"/>
          </a:xfrm>
        </p:grpSpPr>
        <p:sp>
          <p:nvSpPr>
            <p:cNvPr id="103437" name="Oval 8"/>
            <p:cNvSpPr>
              <a:spLocks noChangeArrowheads="1"/>
            </p:cNvSpPr>
            <p:nvPr/>
          </p:nvSpPr>
          <p:spPr bwMode="auto">
            <a:xfrm>
              <a:off x="-444" y="3879"/>
              <a:ext cx="2809" cy="503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03438" name="Oval 9"/>
            <p:cNvSpPr>
              <a:spLocks noChangeArrowheads="1"/>
            </p:cNvSpPr>
            <p:nvPr/>
          </p:nvSpPr>
          <p:spPr bwMode="auto">
            <a:xfrm>
              <a:off x="2781" y="3429"/>
              <a:ext cx="2913" cy="653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24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03439" name="Oval 10"/>
            <p:cNvSpPr>
              <a:spLocks noChangeArrowheads="1"/>
            </p:cNvSpPr>
            <p:nvPr/>
          </p:nvSpPr>
          <p:spPr bwMode="auto">
            <a:xfrm>
              <a:off x="6213" y="3565"/>
              <a:ext cx="2601" cy="5307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 eaLnBrk="0" hangingPunct="0"/>
              <a:endParaRPr lang="en-CA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03440" name="Line 13"/>
            <p:cNvSpPr>
              <a:spLocks noChangeShapeType="1"/>
            </p:cNvSpPr>
            <p:nvPr/>
          </p:nvSpPr>
          <p:spPr bwMode="auto">
            <a:xfrm flipH="1">
              <a:off x="2315" y="5681"/>
              <a:ext cx="5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441" name="Line 14"/>
            <p:cNvSpPr>
              <a:spLocks noChangeShapeType="1"/>
            </p:cNvSpPr>
            <p:nvPr/>
          </p:nvSpPr>
          <p:spPr bwMode="auto">
            <a:xfrm flipH="1" flipV="1">
              <a:off x="5609" y="5794"/>
              <a:ext cx="6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103431" name="TextBox 17"/>
          <p:cNvSpPr txBox="1">
            <a:spLocks noChangeArrowheads="1"/>
          </p:cNvSpPr>
          <p:nvPr/>
        </p:nvSpPr>
        <p:spPr bwMode="auto">
          <a:xfrm>
            <a:off x="5795963" y="3429000"/>
            <a:ext cx="1800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lt-LT" sz="2400" dirty="0" smtClean="0">
                <a:latin typeface="Calibri" pitchFamily="34" charset="0"/>
              </a:rPr>
              <a:t>Naujas žinojimas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03432" name="TextBox 18"/>
          <p:cNvSpPr txBox="1">
            <a:spLocks noChangeArrowheads="1"/>
          </p:cNvSpPr>
          <p:nvPr/>
        </p:nvSpPr>
        <p:spPr bwMode="auto">
          <a:xfrm>
            <a:off x="3203575" y="3213100"/>
            <a:ext cx="172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lt-LT" sz="2400" dirty="0" smtClean="0">
                <a:latin typeface="Calibri" pitchFamily="34" charset="0"/>
              </a:rPr>
              <a:t>Tvarūs praktikos ir struktūrų pokyčiai 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03433" name="TextBox 19"/>
          <p:cNvSpPr txBox="1">
            <a:spLocks noChangeArrowheads="1"/>
          </p:cNvSpPr>
          <p:nvPr/>
        </p:nvSpPr>
        <p:spPr bwMode="auto">
          <a:xfrm>
            <a:off x="395288" y="3716338"/>
            <a:ext cx="1873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lt-LT" sz="2400" dirty="0" smtClean="0">
                <a:latin typeface="Calibri" pitchFamily="34" charset="0"/>
              </a:rPr>
              <a:t>Mokinių mokymosi</a:t>
            </a:r>
            <a:br>
              <a:rPr lang="lt-LT" sz="2400" dirty="0" smtClean="0">
                <a:latin typeface="Calibri" pitchFamily="34" charset="0"/>
              </a:rPr>
            </a:br>
            <a:r>
              <a:rPr lang="lt-LT" sz="2400" dirty="0" smtClean="0">
                <a:latin typeface="Calibri" pitchFamily="34" charset="0"/>
              </a:rPr>
              <a:t>pažanga ir įsitraukimas </a:t>
            </a:r>
            <a:endParaRPr lang="en-GB" sz="2400" dirty="0">
              <a:latin typeface="Calibri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364163" y="2105025"/>
            <a:ext cx="0" cy="1008063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2850" y="1628775"/>
            <a:ext cx="421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lt-LT" sz="3200" dirty="0" smtClean="0">
                <a:solidFill>
                  <a:srgbClr val="660066"/>
                </a:solidFill>
                <a:latin typeface="Calibri" pitchFamily="34" charset="0"/>
              </a:rPr>
              <a:t>Veiksmų teorija</a:t>
            </a:r>
            <a:endParaRPr lang="en-GB" sz="3200" dirty="0">
              <a:solidFill>
                <a:srgbClr val="660066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24125" y="2176463"/>
            <a:ext cx="0" cy="100965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" descr="C:\Documents and Settings\MTC\Desktop\MTC\Seminarai\RM3 - RM misija\TIMSS tendenc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826375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Lentelė 7"/>
          <p:cNvGraphicFramePr>
            <a:graphicFrameLocks noGrp="1"/>
          </p:cNvGraphicFramePr>
          <p:nvPr/>
        </p:nvGraphicFramePr>
        <p:xfrm>
          <a:off x="467544" y="4581128"/>
          <a:ext cx="6480174" cy="1675683"/>
        </p:xfrm>
        <a:graphic>
          <a:graphicData uri="http://schemas.openxmlformats.org/drawingml/2006/table">
            <a:tbl>
              <a:tblPr/>
              <a:tblGrid>
                <a:gridCol w="2863332"/>
                <a:gridCol w="1205614"/>
                <a:gridCol w="1205614"/>
                <a:gridCol w="1205614"/>
              </a:tblGrid>
              <a:tr h="578403">
                <a:tc>
                  <a:txBody>
                    <a:bodyPr/>
                    <a:lstStyle/>
                    <a:p>
                      <a:pPr algn="l" fontAlgn="b"/>
                      <a:endParaRPr lang="lt-L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2003 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 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 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45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Matematika, 4 kl.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45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Gamtos mokslai, 4 kl.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45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Matematika,  8 kl.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45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Gamtos mokslai, 8 kl.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PIRLS rezultat</a:t>
            </a:r>
            <a:r>
              <a:rPr lang="lt-LT" smtClean="0"/>
              <a:t>ų kaita</a:t>
            </a:r>
          </a:p>
        </p:txBody>
      </p:sp>
      <p:graphicFrame>
        <p:nvGraphicFramePr>
          <p:cNvPr id="38915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9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MTC\Desktop\MTC\Seminarai\RM3 - RM misija\LT socekon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932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mtClean="0"/>
              <a:t>Lietuvos rezultatai pagal mokinių finansinę aplinką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16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gyvena mūsų vaikai ? 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lt-LT" dirty="0"/>
              <a:t>Pagal bendrą vaikų saugumą ir </a:t>
            </a:r>
            <a:r>
              <a:rPr lang="lt-LT" dirty="0" err="1"/>
              <a:t>laimingumą</a:t>
            </a:r>
            <a:r>
              <a:rPr lang="lt-LT" dirty="0"/>
              <a:t> Lietuva užima paskutinę – </a:t>
            </a:r>
            <a:r>
              <a:rPr lang="en-GB" dirty="0"/>
              <a:t>29 </a:t>
            </a:r>
            <a:r>
              <a:rPr lang="en-GB" dirty="0" err="1"/>
              <a:t>vietą</a:t>
            </a:r>
            <a:r>
              <a:rPr lang="en-GB" dirty="0"/>
              <a:t> – </a:t>
            </a:r>
            <a:r>
              <a:rPr lang="en-GB" dirty="0" err="1"/>
              <a:t>Europoje</a:t>
            </a:r>
            <a:r>
              <a:rPr lang="lt-LT" dirty="0"/>
              <a:t>.</a:t>
            </a:r>
            <a:r>
              <a:rPr lang="en-US" sz="1100" dirty="0"/>
              <a:t> </a:t>
            </a:r>
          </a:p>
          <a:p>
            <a:pPr marL="0" lvl="0" indent="0" algn="just">
              <a:lnSpc>
                <a:spcPct val="80000"/>
              </a:lnSpc>
            </a:pPr>
            <a:r>
              <a:rPr lang="lt-LT" i="1" dirty="0" smtClean="0">
                <a:solidFill>
                  <a:prstClr val="black"/>
                </a:solidFill>
              </a:rPr>
              <a:t> </a:t>
            </a:r>
            <a:r>
              <a:rPr lang="lt-LT" i="1" dirty="0" err="1" smtClean="0">
                <a:solidFill>
                  <a:prstClr val="black"/>
                </a:solidFill>
              </a:rPr>
              <a:t>Unicef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lt-LT" i="1" dirty="0" smtClean="0">
                <a:solidFill>
                  <a:prstClr val="black"/>
                </a:solidFill>
              </a:rPr>
              <a:t/>
            </a:r>
            <a:br>
              <a:rPr lang="lt-LT" i="1" dirty="0" smtClean="0">
                <a:solidFill>
                  <a:prstClr val="black"/>
                </a:solidFill>
              </a:rPr>
            </a:br>
            <a:r>
              <a:rPr lang="lt-LT" i="1" dirty="0" smtClean="0">
                <a:solidFill>
                  <a:prstClr val="black"/>
                </a:solidFill>
              </a:rPr>
              <a:t/>
            </a:r>
            <a:br>
              <a:rPr lang="lt-LT" i="1" dirty="0" smtClean="0">
                <a:solidFill>
                  <a:prstClr val="black"/>
                </a:solidFill>
              </a:rPr>
            </a:br>
            <a:r>
              <a:rPr lang="en-US" sz="3200" dirty="0"/>
              <a:t>7,6% š</a:t>
            </a:r>
            <a:r>
              <a:rPr lang="lt-LT" sz="3200" dirty="0" err="1"/>
              <a:t>alies</a:t>
            </a:r>
            <a:r>
              <a:rPr lang="lt-LT" sz="3200" dirty="0"/>
              <a:t> </a:t>
            </a:r>
            <a:r>
              <a:rPr lang="en-US" sz="3200" dirty="0" err="1"/>
              <a:t>berniukų</a:t>
            </a:r>
            <a:r>
              <a:rPr lang="en-US" sz="3200" dirty="0"/>
              <a:t> ir net 10,5% </a:t>
            </a:r>
            <a:r>
              <a:rPr lang="en-US" sz="3200" dirty="0" err="1"/>
              <a:t>mergaičių</a:t>
            </a:r>
            <a:r>
              <a:rPr lang="en-US" sz="3200" dirty="0"/>
              <a:t> </a:t>
            </a:r>
            <a:r>
              <a:rPr lang="en-US" sz="3200" dirty="0" err="1"/>
              <a:t>bandė</a:t>
            </a:r>
            <a:r>
              <a:rPr lang="en-US" sz="3200" dirty="0"/>
              <a:t> </a:t>
            </a:r>
            <a:r>
              <a:rPr lang="en-US" sz="3200" dirty="0" err="1"/>
              <a:t>žudytis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bent </a:t>
            </a:r>
            <a:r>
              <a:rPr lang="en-US" sz="3200" dirty="0" err="1"/>
              <a:t>apie</a:t>
            </a:r>
            <a:r>
              <a:rPr lang="en-US" sz="3200" dirty="0"/>
              <a:t> tai </a:t>
            </a:r>
            <a:r>
              <a:rPr lang="en-US" sz="3200" dirty="0" err="1"/>
              <a:t>galvojo</a:t>
            </a:r>
            <a:r>
              <a:rPr lang="en-US" sz="1100" dirty="0"/>
              <a:t>.</a:t>
            </a:r>
            <a:endParaRPr lang="lt-LT" sz="1100" dirty="0"/>
          </a:p>
          <a:p>
            <a:pPr marL="0" indent="0" algn="just">
              <a:lnSpc>
                <a:spcPct val="80000"/>
              </a:lnSpc>
            </a:pPr>
            <a:endParaRPr lang="en-US" sz="1100" dirty="0"/>
          </a:p>
          <a:p>
            <a:pPr lvl="0"/>
            <a:r>
              <a:rPr lang="lt-LT" i="1" dirty="0"/>
              <a:t>PSO, 2006</a:t>
            </a:r>
            <a:endParaRPr lang="en-US" sz="3000" i="1" dirty="0"/>
          </a:p>
          <a:p>
            <a:endParaRPr lang="lt-LT" dirty="0"/>
          </a:p>
        </p:txBody>
      </p:sp>
      <p:pic>
        <p:nvPicPr>
          <p:cNvPr id="8" name="Turinio vietos rezervavimo ženklas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3"/>
            <a:ext cx="3600400" cy="3312367"/>
          </a:xfrm>
        </p:spPr>
      </p:pic>
    </p:spTree>
    <p:extLst>
      <p:ext uri="{BB962C8B-B14F-4D97-AF65-F5344CB8AC3E}">
        <p14:creationId xmlns:p14="http://schemas.microsoft.com/office/powerpoint/2010/main" val="274758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2411760" y="2060848"/>
          <a:ext cx="46805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ntraštė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Sisteminis</a:t>
            </a:r>
            <a:r>
              <a:rPr kumimoji="0" lang="lt-L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problemų pobūdis</a:t>
            </a:r>
            <a:r>
              <a:rPr kumimoji="0" lang="lt-L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lt-L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0636"/>
            <a:ext cx="52920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 smtClean="0"/>
              <a:t>Skurdas, diskriminacija, mažas socialinis mobilumas ir istoriškai susiformavusios politinės struktūros sukuria rimtus iššūkius </a:t>
            </a:r>
            <a:br>
              <a:rPr lang="lt-LT" sz="2500" dirty="0" smtClean="0"/>
            </a:br>
            <a:r>
              <a:rPr lang="lt-LT" sz="2500" dirty="0" smtClean="0"/>
              <a:t>tam tikroms mokinių </a:t>
            </a:r>
            <a:br>
              <a:rPr lang="lt-LT" sz="2500" dirty="0" smtClean="0"/>
            </a:br>
            <a:r>
              <a:rPr lang="lt-LT" sz="2500" dirty="0" smtClean="0"/>
              <a:t>grupėms arba net </a:t>
            </a:r>
            <a:br>
              <a:rPr lang="lt-LT" sz="2500" dirty="0" smtClean="0"/>
            </a:br>
            <a:r>
              <a:rPr lang="lt-LT" sz="2500" dirty="0" smtClean="0"/>
              <a:t>ir visai visuomenei</a:t>
            </a:r>
            <a:endParaRPr lang="lt-LT" sz="2500" dirty="0"/>
          </a:p>
        </p:txBody>
      </p:sp>
      <p:sp>
        <p:nvSpPr>
          <p:cNvPr id="7" name="Stačiakampis 6"/>
          <p:cNvSpPr/>
          <p:nvPr/>
        </p:nvSpPr>
        <p:spPr>
          <a:xfrm>
            <a:off x="611560" y="5661248"/>
            <a:ext cx="8316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500" dirty="0" smtClean="0"/>
              <a:t>Vyraujantys įsitikinimai neveda </a:t>
            </a:r>
            <a:r>
              <a:rPr lang="lt-LT" sz="2500" dirty="0" smtClean="0"/>
              <a:t>prie reikalingų politinių pokyčių ir investicijų, kad būtų sprendžiamos problemos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5148064" y="1269048"/>
            <a:ext cx="39959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2500" dirty="0" smtClean="0"/>
              <a:t>Mokykloms trūksta pajėgumų padėti su šiais iššūkiais susiduriantiems</a:t>
            </a:r>
            <a:br>
              <a:rPr lang="lt-LT" sz="2500" dirty="0" smtClean="0"/>
            </a:br>
            <a:r>
              <a:rPr lang="lt-LT" sz="2500" dirty="0" smtClean="0"/>
              <a:t>	 mokiniams įgyti </a:t>
            </a:r>
            <a:br>
              <a:rPr lang="lt-LT" sz="2500" dirty="0" smtClean="0"/>
            </a:br>
            <a:r>
              <a:rPr lang="lt-LT" sz="2500" dirty="0" smtClean="0"/>
              <a:t>		kokybišką </a:t>
            </a:r>
            <a:br>
              <a:rPr lang="lt-LT" sz="2500" dirty="0" smtClean="0"/>
            </a:br>
            <a:r>
              <a:rPr lang="lt-LT" sz="2500" dirty="0" smtClean="0"/>
              <a:t>		išsilavinimą, arba išvis jį įgyti</a:t>
            </a:r>
          </a:p>
        </p:txBody>
      </p:sp>
    </p:spTree>
    <p:extLst>
      <p:ext uri="{BB962C8B-B14F-4D97-AF65-F5344CB8AC3E}">
        <p14:creationId xmlns:p14="http://schemas.microsoft.com/office/powerpoint/2010/main" val="56742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Kokio mokymosi siekiame ?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982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Lentelė 23"/>
          <p:cNvGraphicFramePr>
            <a:graphicFrameLocks noGrp="1"/>
          </p:cNvGraphicFramePr>
          <p:nvPr/>
        </p:nvGraphicFramePr>
        <p:xfrm>
          <a:off x="71405" y="0"/>
          <a:ext cx="9286941" cy="6857999"/>
        </p:xfrm>
        <a:graphic>
          <a:graphicData uri="http://schemas.openxmlformats.org/drawingml/2006/table">
            <a:tbl>
              <a:tblPr/>
              <a:tblGrid>
                <a:gridCol w="2646024"/>
                <a:gridCol w="3047893"/>
                <a:gridCol w="3593024"/>
              </a:tblGrid>
              <a:tr h="148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latin typeface="Calibri"/>
                          <a:ea typeface="Calibri"/>
                          <a:cs typeface="Times New Roman"/>
                        </a:rPr>
                        <a:t>1. Ko </a:t>
                      </a:r>
                      <a:r>
                        <a:rPr lang="lt-LT" sz="1600" b="1" dirty="0">
                          <a:latin typeface="Calibri"/>
                          <a:ea typeface="Calibri"/>
                          <a:cs typeface="Times New Roman"/>
                        </a:rPr>
                        <a:t>me siekiame?</a:t>
                      </a:r>
                      <a:endParaRPr lang="lt-L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Mokiniai pasirengę laimingai gyventi besikeičiančiame pasaulyje ir drąsiai  priimti jo iššūkius 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Mokiniai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lt-LT" sz="1600" dirty="0" err="1" smtClean="0">
                          <a:latin typeface="Calibri"/>
                          <a:ea typeface="Calibri"/>
                          <a:cs typeface="Times New Roman"/>
                        </a:rPr>
                        <a:t>kūrybiški,pasitikintys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savimi ir 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kitais, </a:t>
                      </a:r>
                      <a:r>
                        <a:rPr lang="lt-LT" sz="1600" dirty="0" err="1" smtClean="0">
                          <a:latin typeface="Calibri"/>
                          <a:ea typeface="Calibri"/>
                          <a:cs typeface="Times New Roman"/>
                        </a:rPr>
                        <a:t>besimokantys,atsakingi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 piliečiai, </a:t>
                      </a:r>
                      <a:r>
                        <a:rPr lang="lt-LT" sz="1600" dirty="0" err="1" smtClean="0">
                          <a:latin typeface="Calibri"/>
                          <a:ea typeface="Calibri"/>
                          <a:cs typeface="Times New Roman"/>
                        </a:rPr>
                        <a:t>sveiki,atviri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 , bendraujantys </a:t>
                      </a: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ir bendradarbiaujantys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58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err="1" smtClean="0">
                          <a:latin typeface="Calibri"/>
                          <a:ea typeface="Calibri"/>
                          <a:cs typeface="Times New Roman"/>
                        </a:rPr>
                        <a:t>Bendrosio</a:t>
                      </a:r>
                      <a:r>
                        <a:rPr lang="lt-LT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s kompetencijos ir esminių  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dalykinių </a:t>
                      </a: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kompetencijų pagrindai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lt-L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9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 smtClean="0">
                          <a:latin typeface="Calibri"/>
                          <a:ea typeface="Calibri"/>
                          <a:cs typeface="Times New Roman"/>
                        </a:rPr>
                        <a:t>2. Kaip </a:t>
                      </a:r>
                      <a:r>
                        <a:rPr lang="lt-LT" sz="1600" b="1" dirty="0">
                          <a:latin typeface="Calibri"/>
                          <a:ea typeface="Calibri"/>
                          <a:cs typeface="Times New Roman"/>
                        </a:rPr>
                        <a:t>organizuosime ugdymą? </a:t>
                      </a:r>
                      <a:endParaRPr lang="lt-L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0" dirty="0" smtClean="0">
                          <a:latin typeface="+mn-lt"/>
                          <a:ea typeface="Calibri"/>
                          <a:cs typeface="Times New Roman"/>
                        </a:rPr>
                        <a:t>Aktyvaus mokymosi principai</a:t>
                      </a:r>
                      <a:endParaRPr lang="lt-LT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0" dirty="0">
                          <a:latin typeface="Calibri"/>
                          <a:ea typeface="Calibri"/>
                          <a:cs typeface="Times New Roman"/>
                        </a:rPr>
                        <a:t>Ugdymo sritys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0" dirty="0">
                          <a:latin typeface="Calibri"/>
                          <a:ea typeface="Calibri"/>
                          <a:cs typeface="Times New Roman"/>
                        </a:rPr>
                        <a:t>Integruojamosios programos 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27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0" dirty="0" smtClean="0"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lt-LT" sz="1600" b="1" dirty="0" smtClean="0">
                          <a:latin typeface="Calibri"/>
                          <a:ea typeface="Calibri"/>
                          <a:cs typeface="Times New Roman"/>
                        </a:rPr>
                        <a:t>Kaip </a:t>
                      </a:r>
                      <a:r>
                        <a:rPr lang="lt-LT" sz="1600" b="1" dirty="0">
                          <a:latin typeface="Calibri"/>
                          <a:ea typeface="Calibri"/>
                          <a:cs typeface="Times New Roman"/>
                        </a:rPr>
                        <a:t>suprasime, kad tai veikia? </a:t>
                      </a:r>
                      <a:r>
                        <a:rPr lang="lt-LT" sz="1600" b="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lt-LT" sz="1600" b="0" dirty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lt-LT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Mokiniai 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nori ir geba mokytis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kritiškai ir kūrybiškai mąsto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yra iniciatyvūs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noriai įsitraukia į mokyklos ir bendruomenės gyvenimą;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renkasi sveiką gyvenimo būdą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daro pažangą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pozityviai elgiasi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Mokykloje: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Mokymuisi pritaikytos  erdvės bei tvarkaraščiai;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Naudojamos IKT mokymuisi;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Kuriamas integralus   ugdymo turinys 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Mokytojai  dirba bendradarbiaudami;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Iš klaidų mokomasi ir nebijoma rizikuoti;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9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latin typeface="Calibri"/>
                          <a:ea typeface="Calibri"/>
                          <a:cs typeface="Times New Roman"/>
                        </a:rPr>
                        <a:t>Baigę mokyklą mokiniai 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Mokosi visą 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gyvenimą, atranda </a:t>
                      </a: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savo kelią ir vietą </a:t>
                      </a:r>
                      <a:r>
                        <a:rPr lang="lt-LT" sz="1600" dirty="0" smtClean="0">
                          <a:latin typeface="Calibri"/>
                          <a:ea typeface="Calibri"/>
                          <a:cs typeface="Times New Roman"/>
                        </a:rPr>
                        <a:t>gyvenime, sveikai gyvena, Yra </a:t>
                      </a:r>
                      <a:r>
                        <a:rPr lang="lt-LT" sz="1600" dirty="0">
                          <a:latin typeface="Calibri"/>
                          <a:ea typeface="Calibri"/>
                          <a:cs typeface="Times New Roman"/>
                        </a:rPr>
                        <a:t>aktyvūs piliečiai </a:t>
                      </a:r>
                    </a:p>
                  </a:txBody>
                  <a:tcPr marL="21432" marR="21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8058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Planas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</a:pPr>
            <a:r>
              <a:rPr lang="lt-LT" dirty="0" smtClean="0"/>
              <a:t>Lyderystės samprata – lyderystė vardan mokymosi</a:t>
            </a:r>
          </a:p>
          <a:p>
            <a:pPr>
              <a:buClr>
                <a:schemeClr val="tx2"/>
              </a:buClr>
            </a:pPr>
            <a:r>
              <a:rPr lang="lt-LT" dirty="0" smtClean="0"/>
              <a:t>Sisteminė lyderystė – įtaka mokinių mokymuisi</a:t>
            </a:r>
          </a:p>
          <a:p>
            <a:pPr>
              <a:buClr>
                <a:schemeClr val="tx2"/>
              </a:buClr>
            </a:pPr>
            <a:r>
              <a:rPr lang="en-US" dirty="0" err="1" smtClean="0">
                <a:latin typeface="Calibri" pitchFamily="34" charset="0"/>
              </a:rPr>
              <a:t>Kod</a:t>
            </a:r>
            <a:r>
              <a:rPr lang="lt-LT" dirty="0" err="1" smtClean="0">
                <a:latin typeface="Calibri" pitchFamily="34" charset="0"/>
              </a:rPr>
              <a:t>ėl</a:t>
            </a:r>
            <a:r>
              <a:rPr lang="lt-LT" dirty="0" smtClean="0">
                <a:latin typeface="Calibri" pitchFamily="34" charset="0"/>
              </a:rPr>
              <a:t> mums visiems reikia rūpintis mokinių mokymusi?</a:t>
            </a:r>
            <a:endParaRPr lang="en-US" dirty="0" smtClean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US" dirty="0" err="1" smtClean="0">
                <a:latin typeface="Calibri" pitchFamily="34" charset="0"/>
              </a:rPr>
              <a:t>Veiksm</a:t>
            </a:r>
            <a:r>
              <a:rPr lang="lt-LT" dirty="0" smtClean="0">
                <a:latin typeface="Calibri" pitchFamily="34" charset="0"/>
              </a:rPr>
              <a:t>ų teorija – planavimas nuo pabaigos </a:t>
            </a:r>
          </a:p>
          <a:p>
            <a:pPr>
              <a:buClr>
                <a:schemeClr val="tx2"/>
              </a:buClr>
            </a:pPr>
            <a:r>
              <a:rPr lang="lt-LT" dirty="0" smtClean="0">
                <a:latin typeface="Calibri" pitchFamily="34" charset="0"/>
              </a:rPr>
              <a:t>Kiek lyderystės yra dabar – </a:t>
            </a:r>
            <a:r>
              <a:rPr lang="lt-LT" dirty="0" err="1" smtClean="0">
                <a:latin typeface="Calibri" pitchFamily="34" charset="0"/>
              </a:rPr>
              <a:t>longitudinis</a:t>
            </a:r>
            <a:r>
              <a:rPr lang="lt-LT" dirty="0" smtClean="0">
                <a:latin typeface="Calibri" pitchFamily="34" charset="0"/>
              </a:rPr>
              <a:t> tyrimas. </a:t>
            </a:r>
          </a:p>
          <a:p>
            <a:pPr>
              <a:buClr>
                <a:schemeClr val="tx2"/>
              </a:buClr>
            </a:pPr>
            <a:r>
              <a:rPr lang="lt-LT" dirty="0" smtClean="0">
                <a:latin typeface="Calibri" pitchFamily="34" charset="0"/>
              </a:rPr>
              <a:t>LL veikla savivaldybėse – kaip kuriami lyderystės modeliai </a:t>
            </a:r>
            <a:endParaRPr lang="en-US" dirty="0" smtClean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lt-LT" dirty="0" smtClean="0">
                <a:latin typeface="Calibri" pitchFamily="34" charset="0"/>
              </a:rPr>
              <a:t>Konkretūs pavyzdžiai </a:t>
            </a:r>
            <a:r>
              <a:rPr lang="lt-LT" dirty="0" smtClean="0">
                <a:latin typeface="Calibri" pitchFamily="34" charset="0"/>
              </a:rPr>
              <a:t/>
            </a:r>
            <a:br>
              <a:rPr lang="lt-LT" dirty="0" smtClean="0">
                <a:latin typeface="Calibri" pitchFamily="34" charset="0"/>
              </a:rPr>
            </a:br>
            <a:endParaRPr lang="lt-LT" dirty="0" smtClean="0"/>
          </a:p>
          <a:p>
            <a:pPr>
              <a:buClr>
                <a:schemeClr val="tx2"/>
              </a:buClr>
            </a:pPr>
            <a:endParaRPr lang="lt-LT" dirty="0" smtClean="0"/>
          </a:p>
          <a:p>
            <a:pPr>
              <a:buClr>
                <a:schemeClr val="tx2"/>
              </a:buClr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6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LL </a:t>
            </a:r>
            <a:r>
              <a:rPr lang="en-US" dirty="0" smtClean="0"/>
              <a:t>2 </a:t>
            </a:r>
            <a:r>
              <a:rPr lang="en-US" dirty="0" err="1" smtClean="0"/>
              <a:t>savivaldyb</a:t>
            </a:r>
            <a:r>
              <a:rPr lang="lt-LT" dirty="0" err="1" smtClean="0"/>
              <a:t>ėse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3200" dirty="0" smtClean="0">
                <a:solidFill>
                  <a:srgbClr val="003366"/>
                </a:solidFill>
                <a:latin typeface="+mn-lt"/>
              </a:rPr>
              <a:t>Kur slypi unikalumas? </a:t>
            </a:r>
            <a:endParaRPr lang="en-GB" sz="3200" dirty="0" smtClean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196975"/>
            <a:ext cx="8468457" cy="5445125"/>
          </a:xfrm>
        </p:spPr>
        <p:txBody>
          <a:bodyPr/>
          <a:lstStyle/>
          <a:p>
            <a:pPr marL="92075" indent="17463" algn="just" eaLnBrk="1" hangingPunct="1">
              <a:buFont typeface="Wingdings 3" pitchFamily="18" charset="2"/>
              <a:buNone/>
            </a:pPr>
            <a:r>
              <a:rPr lang="lt-LT" sz="2400" dirty="0" smtClean="0"/>
              <a:t>Kiekvienos savivaldybės ir mokyklos kontekstas (vieta, dydis, vadovai, personalas, kultūra ir kt.) yra skirtingas.</a:t>
            </a:r>
          </a:p>
          <a:p>
            <a:pPr marL="92075" indent="17463" algn="just" eaLnBrk="1" hangingPunct="1">
              <a:buFont typeface="Wingdings 3" pitchFamily="18" charset="2"/>
              <a:buNone/>
            </a:pPr>
            <a:endParaRPr lang="lt-LT" sz="2400" dirty="0" smtClean="0"/>
          </a:p>
          <a:p>
            <a:pPr marL="92075" indent="17463" algn="just" eaLnBrk="1" hangingPunct="1">
              <a:buFont typeface="Wingdings 3" pitchFamily="18" charset="2"/>
              <a:buNone/>
            </a:pPr>
            <a:r>
              <a:rPr lang="lt-LT" sz="2400" dirty="0" smtClean="0"/>
              <a:t>Kiekviena savivaldybė </a:t>
            </a:r>
            <a:r>
              <a:rPr lang="lt-LT" sz="2400" dirty="0" smtClean="0"/>
              <a:t>kuria </a:t>
            </a:r>
            <a:r>
              <a:rPr lang="lt-LT" sz="2400" dirty="0" smtClean="0"/>
              <a:t>savo unikalų lyderystės plėtros modelį, padedantį stiprinti lyderystę pasirinktoje srityje. </a:t>
            </a:r>
            <a:endParaRPr lang="en-US" sz="2400" dirty="0" smtClean="0"/>
          </a:p>
        </p:txBody>
      </p:sp>
      <p:pic>
        <p:nvPicPr>
          <p:cNvPr id="1146885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04938" y="3341146"/>
            <a:ext cx="3995737" cy="2997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5299" name="Picture 3" descr="X:\Fotografijos\RM2010\100302-Jaruzalesmokykla\-Date- - 5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0333" y="3345405"/>
            <a:ext cx="3703121" cy="3008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129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765175"/>
            <a:ext cx="1584325" cy="575945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23850" y="1911350"/>
            <a:ext cx="1584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400" b="1" i="1" dirty="0">
                <a:latin typeface="Calibri" pitchFamily="34" charset="0"/>
              </a:rPr>
              <a:t>Poveikis mokinių mokymuisi</a:t>
            </a:r>
            <a:endParaRPr lang="en-GB" sz="1050" i="1" dirty="0">
              <a:latin typeface="Calibri" pitchFamily="34" charset="0"/>
            </a:endParaRPr>
          </a:p>
          <a:p>
            <a:pPr algn="ctr" eaLnBrk="1" hangingPunct="1"/>
            <a:r>
              <a:rPr lang="lt-LT" sz="2200" dirty="0">
                <a:latin typeface="Calibri" pitchFamily="34" charset="0"/>
              </a:rPr>
              <a:t/>
            </a:r>
            <a:br>
              <a:rPr lang="lt-LT" sz="2200" dirty="0">
                <a:latin typeface="Calibri" pitchFamily="34" charset="0"/>
              </a:rPr>
            </a:br>
            <a:r>
              <a:rPr lang="lt-LT" sz="2200" dirty="0">
                <a:latin typeface="Calibri" pitchFamily="34" charset="0"/>
              </a:rPr>
              <a:t>Mokinių mokymosi tobulinimas  – galutinis LL siekinys</a:t>
            </a:r>
            <a:endParaRPr lang="en-GB" sz="2200" dirty="0">
              <a:latin typeface="Calibri" pitchFamily="34" charset="0"/>
            </a:endParaRPr>
          </a:p>
          <a:p>
            <a:pPr eaLnBrk="1" hangingPunct="1"/>
            <a:endParaRPr lang="en-GB" sz="20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875" y="765175"/>
            <a:ext cx="1655763" cy="1511300"/>
          </a:xfrm>
          <a:prstGeom prst="rect">
            <a:avLst/>
          </a:prstGeom>
          <a:solidFill>
            <a:srgbClr val="3718F4"/>
          </a:solidFill>
          <a:ln>
            <a:solidFill>
              <a:srgbClr val="371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875" y="2852738"/>
            <a:ext cx="1655763" cy="1584325"/>
          </a:xfrm>
          <a:prstGeom prst="rect">
            <a:avLst/>
          </a:prstGeom>
          <a:solidFill>
            <a:srgbClr val="3718F4"/>
          </a:solidFill>
          <a:ln>
            <a:solidFill>
              <a:srgbClr val="371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84438" y="4941888"/>
            <a:ext cx="1655762" cy="1582737"/>
          </a:xfrm>
          <a:prstGeom prst="rect">
            <a:avLst/>
          </a:prstGeom>
          <a:solidFill>
            <a:srgbClr val="3718F4"/>
          </a:solidFill>
          <a:ln>
            <a:solidFill>
              <a:srgbClr val="371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87900" y="4941888"/>
            <a:ext cx="1584325" cy="15827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2627313" y="908050"/>
            <a:ext cx="17303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b="1">
                <a:solidFill>
                  <a:schemeClr val="bg1"/>
                </a:solidFill>
                <a:latin typeface="Calibri" pitchFamily="34" charset="0"/>
              </a:rPr>
              <a:t>Tvarumas:  </a:t>
            </a:r>
            <a:br>
              <a:rPr lang="lt-LT" b="1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lt-LT" sz="1600">
                <a:solidFill>
                  <a:schemeClr val="bg1"/>
                </a:solidFill>
                <a:latin typeface="Calibri" pitchFamily="34" charset="0"/>
              </a:rPr>
              <a:t>gylis</a:t>
            </a:r>
          </a:p>
          <a:p>
            <a:pPr eaLnBrk="1" hangingPunct="1"/>
            <a:r>
              <a:rPr lang="lt-LT" sz="160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lt-LT" sz="1600">
                <a:solidFill>
                  <a:schemeClr val="bg1"/>
                </a:solidFill>
                <a:latin typeface="Calibri" pitchFamily="34" charset="0"/>
              </a:rPr>
              <a:t>aprėptis </a:t>
            </a:r>
            <a:br>
              <a:rPr lang="lt-LT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lt-LT" sz="140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lt-LT" sz="1600">
                <a:solidFill>
                  <a:schemeClr val="bg1"/>
                </a:solidFill>
                <a:latin typeface="Calibri" pitchFamily="34" charset="0"/>
              </a:rPr>
              <a:t>ilgalaikiškumas</a:t>
            </a:r>
            <a:endParaRPr lang="en-GB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2627313" y="2852738"/>
            <a:ext cx="15843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b="1">
                <a:solidFill>
                  <a:schemeClr val="bg1"/>
                </a:solidFill>
                <a:latin typeface="Calibri" pitchFamily="34" charset="0"/>
              </a:rPr>
              <a:t>Kultūros kaita: </a:t>
            </a:r>
            <a:r>
              <a:rPr lang="lt-LT">
                <a:solidFill>
                  <a:schemeClr val="bg1"/>
                </a:solidFill>
                <a:latin typeface="Calibri" pitchFamily="34" charset="0"/>
              </a:rPr>
              <a:t>-pasidalinta atsakomybė,</a:t>
            </a:r>
            <a:br>
              <a:rPr lang="lt-LT">
                <a:solidFill>
                  <a:schemeClr val="bg1"/>
                </a:solidFill>
                <a:latin typeface="Calibri" pitchFamily="34" charset="0"/>
              </a:rPr>
            </a:br>
            <a:r>
              <a:rPr lang="lt-LT">
                <a:solidFill>
                  <a:schemeClr val="bg1"/>
                </a:solidFill>
                <a:latin typeface="Calibri" pitchFamily="34" charset="0"/>
              </a:rPr>
              <a:t>- skaidri atskaitomybė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2484438" y="5300663"/>
            <a:ext cx="172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>
                <a:solidFill>
                  <a:schemeClr val="bg1"/>
                </a:solidFill>
                <a:latin typeface="Calibri" pitchFamily="34" charset="0"/>
              </a:rPr>
              <a:t>Kūrybiškas profesionalumas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5" name="TextBox 18"/>
          <p:cNvSpPr txBox="1">
            <a:spLocks noChangeArrowheads="1"/>
          </p:cNvSpPr>
          <p:nvPr/>
        </p:nvSpPr>
        <p:spPr bwMode="auto">
          <a:xfrm>
            <a:off x="611188" y="142875"/>
            <a:ext cx="3097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800" b="1" dirty="0">
                <a:solidFill>
                  <a:schemeClr val="tx2"/>
                </a:solidFill>
                <a:latin typeface="Calibri" pitchFamily="34" charset="0"/>
              </a:rPr>
              <a:t>Poveikio rodikliai</a:t>
            </a:r>
            <a:endParaRPr lang="en-GB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7900" y="2852738"/>
            <a:ext cx="1584325" cy="1584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75200" y="765175"/>
            <a:ext cx="1584325" cy="1511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3924300" y="142875"/>
            <a:ext cx="3960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800" b="1" dirty="0">
                <a:solidFill>
                  <a:schemeClr val="tx2"/>
                </a:solidFill>
                <a:latin typeface="Calibri" pitchFamily="34" charset="0"/>
              </a:rPr>
              <a:t>Įgyvendinimo strategijos</a:t>
            </a:r>
            <a:endParaRPr lang="en-GB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925" y="1196975"/>
            <a:ext cx="1944688" cy="4535488"/>
          </a:xfrm>
          <a:prstGeom prst="rect">
            <a:avLst/>
          </a:prstGeom>
          <a:solidFill>
            <a:srgbClr val="72DC72"/>
          </a:solidFill>
          <a:ln>
            <a:solidFill>
              <a:srgbClr val="72D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40" name="TextBox 23"/>
          <p:cNvSpPr txBox="1">
            <a:spLocks noChangeArrowheads="1"/>
          </p:cNvSpPr>
          <p:nvPr/>
        </p:nvSpPr>
        <p:spPr bwMode="auto">
          <a:xfrm>
            <a:off x="7092950" y="2143125"/>
            <a:ext cx="187166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400" b="1">
                <a:latin typeface="Calibri" pitchFamily="34" charset="0"/>
              </a:rPr>
              <a:t>Lyderių laikas 2</a:t>
            </a:r>
            <a:endParaRPr lang="en-GB" sz="2400">
              <a:latin typeface="Calibri" pitchFamily="34" charset="0"/>
            </a:endParaRPr>
          </a:p>
          <a:p>
            <a:pPr algn="ctr" eaLnBrk="1" hangingPunct="1"/>
            <a:r>
              <a:rPr lang="lt-LT" sz="2000">
                <a:latin typeface="Calibri" pitchFamily="34" charset="0"/>
              </a:rPr>
              <a:t/>
            </a:r>
            <a:br>
              <a:rPr lang="lt-LT" sz="2000">
                <a:latin typeface="Calibri" pitchFamily="34" charset="0"/>
              </a:rPr>
            </a:br>
            <a:r>
              <a:rPr lang="lt-LT" sz="2000">
                <a:latin typeface="Calibri" pitchFamily="34" charset="0"/>
              </a:rPr>
              <a:t>Unikalūs  savivaldybių lyderystės modeliai +</a:t>
            </a:r>
            <a:br>
              <a:rPr lang="lt-LT" sz="2000">
                <a:latin typeface="Calibri" pitchFamily="34" charset="0"/>
              </a:rPr>
            </a:br>
            <a:r>
              <a:rPr lang="lt-LT" sz="2000">
                <a:latin typeface="Calibri" pitchFamily="34" charset="0"/>
              </a:rPr>
              <a:t>visos kitos veiklos</a:t>
            </a:r>
            <a:endParaRPr lang="en-GB">
              <a:latin typeface="Calibri" pitchFamily="34" charset="0"/>
            </a:endParaRPr>
          </a:p>
        </p:txBody>
      </p:sp>
      <p:sp>
        <p:nvSpPr>
          <p:cNvPr id="26641" name="TextBox 24"/>
          <p:cNvSpPr txBox="1">
            <a:spLocks noChangeArrowheads="1"/>
          </p:cNvSpPr>
          <p:nvPr/>
        </p:nvSpPr>
        <p:spPr bwMode="auto">
          <a:xfrm>
            <a:off x="4787900" y="2997200"/>
            <a:ext cx="1584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>
                <a:solidFill>
                  <a:schemeClr val="bg1"/>
                </a:solidFill>
                <a:latin typeface="Calibri" pitchFamily="34" charset="0"/>
              </a:rPr>
              <a:t>Partnerystės kūrimas</a:t>
            </a:r>
            <a:r>
              <a:rPr lang="en-GB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lt-LT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lt-LT">
                <a:solidFill>
                  <a:schemeClr val="bg1"/>
                </a:solidFill>
                <a:latin typeface="Calibri" pitchFamily="34" charset="0"/>
              </a:rPr>
            </a:br>
            <a:r>
              <a:rPr lang="lt-LT">
                <a:solidFill>
                  <a:schemeClr val="bg1"/>
                </a:solidFill>
                <a:latin typeface="Calibri" pitchFamily="34" charset="0"/>
              </a:rPr>
              <a:t>stiprinimas 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42" name="TextBox 25"/>
          <p:cNvSpPr txBox="1">
            <a:spLocks noChangeArrowheads="1"/>
          </p:cNvSpPr>
          <p:nvPr/>
        </p:nvSpPr>
        <p:spPr bwMode="auto">
          <a:xfrm>
            <a:off x="4932363" y="857250"/>
            <a:ext cx="1368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sz="1600" b="1">
                <a:solidFill>
                  <a:schemeClr val="bg1"/>
                </a:solidFill>
                <a:latin typeface="Calibri" pitchFamily="34" charset="0"/>
              </a:rPr>
              <a:t>Veikimas orientuotas  į</a:t>
            </a:r>
            <a:br>
              <a:rPr lang="lt-LT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lt-LT" sz="1600" b="1">
                <a:solidFill>
                  <a:schemeClr val="bg1"/>
                </a:solidFill>
                <a:latin typeface="Calibri" pitchFamily="34" charset="0"/>
              </a:rPr>
              <a:t>rezultatą   </a:t>
            </a:r>
          </a:p>
          <a:p>
            <a:pPr eaLnBrk="1" hangingPunct="1"/>
            <a:r>
              <a:rPr lang="lt-LT" sz="1600" b="1">
                <a:solidFill>
                  <a:schemeClr val="bg1"/>
                </a:solidFill>
                <a:latin typeface="Calibri" pitchFamily="34" charset="0"/>
              </a:rPr>
              <a:t>( mokinių mokymąsi )</a:t>
            </a:r>
            <a:endParaRPr lang="en-GB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43" name="TextBox 26"/>
          <p:cNvSpPr txBox="1">
            <a:spLocks noChangeArrowheads="1"/>
          </p:cNvSpPr>
          <p:nvPr/>
        </p:nvSpPr>
        <p:spPr bwMode="auto">
          <a:xfrm>
            <a:off x="4859338" y="5013325"/>
            <a:ext cx="14414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>
                <a:solidFill>
                  <a:schemeClr val="bg1"/>
                </a:solidFill>
                <a:latin typeface="Calibri" pitchFamily="34" charset="0"/>
              </a:rPr>
              <a:t>Naujos profesinio mokymosi bei pagalbos formos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1979613" y="1412875"/>
            <a:ext cx="5048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0800000">
            <a:off x="1979613" y="3429000"/>
            <a:ext cx="5048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1908175" y="5445125"/>
            <a:ext cx="503238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4211638" y="1412875"/>
            <a:ext cx="5048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0800000">
            <a:off x="4211638" y="3429000"/>
            <a:ext cx="5048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ight Arrow 34"/>
          <p:cNvSpPr/>
          <p:nvPr/>
        </p:nvSpPr>
        <p:spPr>
          <a:xfrm rot="10800000">
            <a:off x="4211638" y="5445125"/>
            <a:ext cx="5048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4480655">
            <a:off x="6088063" y="2419350"/>
            <a:ext cx="1195387" cy="3032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7513809">
            <a:off x="6027738" y="4284662"/>
            <a:ext cx="1195388" cy="3032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10800000">
            <a:off x="6443663" y="3429000"/>
            <a:ext cx="576262" cy="2873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435600" y="2349500"/>
            <a:ext cx="11747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429250" y="4429125"/>
            <a:ext cx="11747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203575" y="4508500"/>
            <a:ext cx="117475" cy="43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203575" y="2349500"/>
            <a:ext cx="11747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0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9750" y="908050"/>
            <a:ext cx="1368425" cy="47529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238" y="4508500"/>
            <a:ext cx="3168650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675" y="2636838"/>
            <a:ext cx="3024188" cy="1368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66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675" y="620713"/>
            <a:ext cx="3024188" cy="1368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6600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79613" y="1412875"/>
            <a:ext cx="10080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79613" y="3286125"/>
            <a:ext cx="10080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8175" y="5157788"/>
            <a:ext cx="10080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11863" y="1484313"/>
            <a:ext cx="7921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1863" y="3213100"/>
            <a:ext cx="7921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84888" y="5300663"/>
            <a:ext cx="7191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188" y="4000500"/>
            <a:ext cx="7937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56100" y="2060575"/>
            <a:ext cx="7938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650" y="2060575"/>
            <a:ext cx="7938" cy="7207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740650" y="4076700"/>
            <a:ext cx="7938" cy="7207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TextBox 22"/>
          <p:cNvSpPr txBox="1">
            <a:spLocks noChangeArrowheads="1"/>
          </p:cNvSpPr>
          <p:nvPr/>
        </p:nvSpPr>
        <p:spPr bwMode="auto">
          <a:xfrm>
            <a:off x="971550" y="1268413"/>
            <a:ext cx="5048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s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a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a </a:t>
            </a:r>
          </a:p>
          <a:p>
            <a:pPr algn="ctr" eaLnBrk="1" hangingPunct="1"/>
            <a:endParaRPr lang="lt-LT">
              <a:solidFill>
                <a:schemeClr val="bg1"/>
              </a:solidFill>
            </a:endParaRP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s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i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a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c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i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j</a:t>
            </a:r>
          </a:p>
          <a:p>
            <a:pPr algn="ctr" eaLnBrk="1" hangingPunct="1"/>
            <a:r>
              <a:rPr lang="lt-LT">
                <a:solidFill>
                  <a:schemeClr val="bg1"/>
                </a:solidFill>
              </a:rPr>
              <a:t>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9713" name="TextBox 23"/>
          <p:cNvSpPr txBox="1">
            <a:spLocks noChangeArrowheads="1"/>
          </p:cNvSpPr>
          <p:nvPr/>
        </p:nvSpPr>
        <p:spPr bwMode="auto">
          <a:xfrm>
            <a:off x="3492500" y="692150"/>
            <a:ext cx="2232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200">
                <a:solidFill>
                  <a:srgbClr val="660066"/>
                </a:solidFill>
                <a:latin typeface="Calibri" pitchFamily="34" charset="0"/>
              </a:rPr>
              <a:t>Galutinis rezultatas, kurį pajus mokiniai</a:t>
            </a:r>
            <a:r>
              <a:rPr lang="en-GB" sz="2200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9714" name="TextBox 24"/>
          <p:cNvSpPr txBox="1">
            <a:spLocks noChangeArrowheads="1"/>
          </p:cNvSpPr>
          <p:nvPr/>
        </p:nvSpPr>
        <p:spPr bwMode="auto">
          <a:xfrm>
            <a:off x="2916238" y="2565400"/>
            <a:ext cx="31686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200" dirty="0">
                <a:solidFill>
                  <a:srgbClr val="660066"/>
                </a:solidFill>
                <a:latin typeface="Calibri" pitchFamily="34" charset="0"/>
              </a:rPr>
              <a:t>Mokyklų ir savivaldybių efektyvumas: pakitusi lyderystė, </a:t>
            </a:r>
            <a:r>
              <a:rPr lang="lt-LT" sz="2200" dirty="0" smtClean="0">
                <a:solidFill>
                  <a:srgbClr val="660066"/>
                </a:solidFill>
                <a:latin typeface="Calibri" pitchFamily="34" charset="0"/>
              </a:rPr>
              <a:t>praktika, </a:t>
            </a:r>
            <a:r>
              <a:rPr lang="lt-LT" sz="2200" dirty="0">
                <a:solidFill>
                  <a:srgbClr val="660066"/>
                </a:solidFill>
                <a:latin typeface="Calibri" pitchFamily="34" charset="0"/>
              </a:rPr>
              <a:t>struktūros ir kultūra</a:t>
            </a:r>
            <a:endParaRPr lang="en-GB" sz="2200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715" name="TextBox 25"/>
          <p:cNvSpPr txBox="1">
            <a:spLocks noChangeArrowheads="1"/>
          </p:cNvSpPr>
          <p:nvPr/>
        </p:nvSpPr>
        <p:spPr bwMode="auto">
          <a:xfrm>
            <a:off x="2843213" y="4508500"/>
            <a:ext cx="3384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t-LT" sz="2200">
                <a:solidFill>
                  <a:srgbClr val="660066"/>
                </a:solidFill>
                <a:latin typeface="Calibri" pitchFamily="34" charset="0"/>
              </a:rPr>
              <a:t>Mokyklų ir savivaldybių tobulinimas: keičiama lyderystė, praktika, struktūra ir kultūra</a:t>
            </a:r>
            <a:endParaRPr lang="en-GB" sz="220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716" name="TextBox 26"/>
          <p:cNvSpPr txBox="1">
            <a:spLocks noChangeArrowheads="1"/>
          </p:cNvSpPr>
          <p:nvPr/>
        </p:nvSpPr>
        <p:spPr bwMode="auto">
          <a:xfrm>
            <a:off x="6875463" y="1000125"/>
            <a:ext cx="1728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sz="2400" b="1">
                <a:solidFill>
                  <a:srgbClr val="660066"/>
                </a:solidFill>
                <a:latin typeface="Calibri" pitchFamily="34" charset="0"/>
              </a:rPr>
              <a:t>MOKYMOSI REZULTATAI</a:t>
            </a:r>
            <a:endParaRPr lang="en-GB" sz="24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717" name="TextBox 27"/>
          <p:cNvSpPr txBox="1">
            <a:spLocks noChangeArrowheads="1"/>
          </p:cNvSpPr>
          <p:nvPr/>
        </p:nvSpPr>
        <p:spPr bwMode="auto">
          <a:xfrm>
            <a:off x="6875463" y="2924175"/>
            <a:ext cx="208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sz="2400" b="1">
                <a:solidFill>
                  <a:srgbClr val="660066"/>
                </a:solidFill>
                <a:latin typeface="Calibri" pitchFamily="34" charset="0"/>
              </a:rPr>
              <a:t>TARPINIS REZULTATAS</a:t>
            </a:r>
            <a:endParaRPr lang="en-GB" sz="24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718" name="TextBox 28"/>
          <p:cNvSpPr txBox="1">
            <a:spLocks noChangeArrowheads="1"/>
          </p:cNvSpPr>
          <p:nvPr/>
        </p:nvSpPr>
        <p:spPr bwMode="auto">
          <a:xfrm>
            <a:off x="7019925" y="501332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t-LT" sz="2400" b="1">
                <a:solidFill>
                  <a:srgbClr val="660066"/>
                </a:solidFill>
                <a:latin typeface="Calibri" pitchFamily="34" charset="0"/>
              </a:rPr>
              <a:t>PROCESAS</a:t>
            </a:r>
            <a:endParaRPr lang="en-GB" sz="24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719" name="TextBox 31"/>
          <p:cNvSpPr txBox="1">
            <a:spLocks noChangeArrowheads="1"/>
          </p:cNvSpPr>
          <p:nvPr/>
        </p:nvSpPr>
        <p:spPr bwMode="auto">
          <a:xfrm>
            <a:off x="323528" y="6309320"/>
            <a:ext cx="271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lt-LT" sz="1600" dirty="0"/>
              <a:t>Pagal </a:t>
            </a:r>
            <a:r>
              <a:rPr lang="en-GB" sz="1600" dirty="0"/>
              <a:t>Stoll </a:t>
            </a:r>
            <a:r>
              <a:rPr lang="lt-LT" sz="1600" dirty="0"/>
              <a:t>ir</a:t>
            </a:r>
            <a:r>
              <a:rPr lang="en-GB" sz="1600" dirty="0"/>
              <a:t> Fink</a:t>
            </a:r>
            <a:r>
              <a:rPr lang="lt-LT" sz="1600" dirty="0"/>
              <a:t>ą</a:t>
            </a:r>
            <a:r>
              <a:rPr lang="en-GB" sz="1600" dirty="0">
                <a:latin typeface="Calibri" pitchFamily="34" charset="0"/>
              </a:rPr>
              <a:t> (1996)</a:t>
            </a:r>
            <a:endParaRPr lang="en-GB" sz="1600" i="1" dirty="0">
              <a:latin typeface="Calibri" pitchFamily="34" charset="0"/>
            </a:endParaRPr>
          </a:p>
        </p:txBody>
      </p:sp>
      <p:sp>
        <p:nvSpPr>
          <p:cNvPr id="29720" name="TextBox 32"/>
          <p:cNvSpPr txBox="1">
            <a:spLocks noChangeArrowheads="1"/>
          </p:cNvSpPr>
          <p:nvPr/>
        </p:nvSpPr>
        <p:spPr bwMode="auto">
          <a:xfrm>
            <a:off x="323850" y="115888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66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2"/>
          <p:cNvGrpSpPr>
            <a:grpSpLocks/>
          </p:cNvGrpSpPr>
          <p:nvPr/>
        </p:nvGrpSpPr>
        <p:grpSpPr bwMode="auto">
          <a:xfrm>
            <a:off x="1981200" y="785813"/>
            <a:ext cx="5105400" cy="5181600"/>
            <a:chOff x="1981200" y="1295400"/>
            <a:chExt cx="5105400" cy="5181600"/>
          </a:xfrm>
        </p:grpSpPr>
        <p:sp>
          <p:nvSpPr>
            <p:cNvPr id="30727" name="AutoShape 2"/>
            <p:cNvSpPr>
              <a:spLocks noChangeArrowheads="1"/>
            </p:cNvSpPr>
            <p:nvPr/>
          </p:nvSpPr>
          <p:spPr bwMode="auto">
            <a:xfrm>
              <a:off x="2014534" y="2143116"/>
              <a:ext cx="2057400" cy="1752600"/>
            </a:xfrm>
            <a:prstGeom prst="hexagon">
              <a:avLst>
                <a:gd name="adj" fmla="val 29348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lt-LT">
                  <a:solidFill>
                    <a:srgbClr val="000066"/>
                  </a:solidFill>
                </a:rPr>
                <a:t>Formaliosios</a:t>
              </a:r>
              <a:br>
                <a:rPr lang="lt-LT">
                  <a:solidFill>
                    <a:srgbClr val="000066"/>
                  </a:solidFill>
                </a:rPr>
              </a:br>
              <a:r>
                <a:rPr lang="lt-LT">
                  <a:solidFill>
                    <a:srgbClr val="000066"/>
                  </a:solidFill>
                </a:rPr>
                <a:t>studijos</a:t>
              </a:r>
              <a:endParaRPr lang="en-GB">
                <a:solidFill>
                  <a:srgbClr val="000066"/>
                </a:solidFill>
              </a:endParaRPr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1981200" y="3895725"/>
              <a:ext cx="2057400" cy="1676400"/>
            </a:xfrm>
            <a:prstGeom prst="hexagon">
              <a:avLst>
                <a:gd name="adj" fmla="val 30682"/>
                <a:gd name="vf" fmla="val 11547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>
                  <a:latin typeface="Arial" charset="0"/>
                  <a:cs typeface="+mn-cs"/>
                </a:rPr>
                <a:t>Konsultavimas/</a:t>
              </a:r>
              <a:br>
                <a:rPr lang="lt-LT" sz="1600" dirty="0">
                  <a:latin typeface="Arial" charset="0"/>
                  <a:cs typeface="+mn-cs"/>
                </a:rPr>
              </a:br>
              <a:r>
                <a:rPr lang="lt-LT" sz="1600" dirty="0">
                  <a:latin typeface="Arial" charset="0"/>
                  <a:cs typeface="+mn-cs"/>
                </a:rPr>
                <a:t>konsultantų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>
                  <a:latin typeface="Arial" charset="0"/>
                  <a:cs typeface="+mn-cs"/>
                </a:rPr>
                <a:t>rengimas</a:t>
              </a:r>
              <a:endParaRPr lang="en-GB" sz="1600" dirty="0">
                <a:latin typeface="Arial" charset="0"/>
                <a:cs typeface="+mn-cs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3505200" y="1295400"/>
              <a:ext cx="2057400" cy="1752600"/>
            </a:xfrm>
            <a:prstGeom prst="hexagon">
              <a:avLst>
                <a:gd name="adj" fmla="val 29348"/>
                <a:gd name="vf" fmla="val 11547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2"/>
                  </a:solidFill>
                  <a:latin typeface="Calibri" pitchFamily="34" charset="0"/>
                  <a:cs typeface="+mn-c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dirty="0">
                  <a:latin typeface="Calibri" pitchFamily="34" charset="0"/>
                  <a:cs typeface="+mn-cs"/>
                </a:rPr>
                <a:t>Neformaliosios </a:t>
              </a:r>
              <a:br>
                <a:rPr lang="lt-LT" dirty="0">
                  <a:latin typeface="Calibri" pitchFamily="34" charset="0"/>
                  <a:cs typeface="+mn-cs"/>
                </a:rPr>
              </a:br>
              <a:r>
                <a:rPr lang="lt-LT" dirty="0">
                  <a:latin typeface="Calibri" pitchFamily="34" charset="0"/>
                  <a:cs typeface="+mn-cs"/>
                </a:rPr>
                <a:t>studijos</a:t>
              </a:r>
              <a:endParaRPr lang="en-GB" dirty="0">
                <a:latin typeface="Calibri" pitchFamily="34" charset="0"/>
                <a:cs typeface="+mn-cs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5029200" y="2133600"/>
              <a:ext cx="2057400" cy="1752600"/>
            </a:xfrm>
            <a:prstGeom prst="hexagon">
              <a:avLst>
                <a:gd name="adj" fmla="val 29348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 err="1">
                  <a:latin typeface="Arial" charset="0"/>
                  <a:cs typeface="+mn-cs"/>
                </a:rPr>
                <a:t>Longitudinis</a:t>
              </a:r>
              <a:r>
                <a:rPr lang="lt-LT" sz="1600" dirty="0">
                  <a:latin typeface="Arial" charset="0"/>
                  <a:cs typeface="+mn-cs"/>
                </a:rPr>
                <a:t> </a:t>
              </a:r>
              <a:br>
                <a:rPr lang="lt-LT" sz="1600" dirty="0">
                  <a:latin typeface="Arial" charset="0"/>
                  <a:cs typeface="+mn-cs"/>
                </a:rPr>
              </a:br>
              <a:r>
                <a:rPr lang="lt-LT" sz="1600" dirty="0">
                  <a:latin typeface="Arial" charset="0"/>
                  <a:cs typeface="+mn-cs"/>
                </a:rPr>
                <a:t>tyrimas </a:t>
              </a:r>
              <a:endParaRPr lang="en-GB" sz="1600" dirty="0">
                <a:latin typeface="Arial" charset="0"/>
                <a:cs typeface="+mn-cs"/>
              </a:endParaRPr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5029200" y="3886200"/>
              <a:ext cx="2057400" cy="1752600"/>
            </a:xfrm>
            <a:prstGeom prst="hexagon">
              <a:avLst>
                <a:gd name="adj" fmla="val 29348"/>
                <a:gd name="vf" fmla="val 11547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>
                  <a:solidFill>
                    <a:srgbClr val="000066"/>
                  </a:solidFill>
                  <a:latin typeface="Arial" charset="0"/>
                  <a:cs typeface="+mn-cs"/>
                </a:rPr>
                <a:t>Politikos analizė, </a:t>
              </a:r>
              <a:br>
                <a:rPr lang="lt-LT" sz="1600" dirty="0">
                  <a:solidFill>
                    <a:srgbClr val="000066"/>
                  </a:solidFill>
                  <a:latin typeface="Arial" charset="0"/>
                  <a:cs typeface="+mn-cs"/>
                </a:rPr>
              </a:br>
              <a:r>
                <a:rPr lang="lt-LT" sz="1600" dirty="0">
                  <a:solidFill>
                    <a:srgbClr val="000066"/>
                  </a:solidFill>
                  <a:latin typeface="Arial" charset="0"/>
                  <a:cs typeface="+mn-cs"/>
                </a:rPr>
                <a:t>teisės aktų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>
                  <a:solidFill>
                    <a:srgbClr val="000066"/>
                  </a:solidFill>
                  <a:latin typeface="Arial" charset="0"/>
                  <a:cs typeface="+mn-cs"/>
                </a:rPr>
                <a:t>rengimas</a:t>
              </a:r>
              <a:endParaRPr lang="en-GB" dirty="0">
                <a:solidFill>
                  <a:schemeClr val="accent2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3492500" y="4724400"/>
              <a:ext cx="2057400" cy="1752600"/>
            </a:xfrm>
            <a:prstGeom prst="hexagon">
              <a:avLst>
                <a:gd name="adj" fmla="val 2934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1600" dirty="0">
                  <a:latin typeface="Arial" charset="0"/>
                  <a:cs typeface="+mn-cs"/>
                </a:rPr>
                <a:t>Lyderių patirties </a:t>
              </a:r>
              <a:br>
                <a:rPr lang="lt-LT" sz="1600" dirty="0">
                  <a:latin typeface="Arial" charset="0"/>
                  <a:cs typeface="+mn-cs"/>
                </a:rPr>
              </a:br>
              <a:r>
                <a:rPr lang="lt-LT" sz="1600" dirty="0">
                  <a:latin typeface="Arial" charset="0"/>
                  <a:cs typeface="+mn-cs"/>
                </a:rPr>
                <a:t>dokumentavimas </a:t>
              </a:r>
              <a:endParaRPr lang="en-GB" dirty="0">
                <a:latin typeface="Calibri" pitchFamily="34" charset="0"/>
                <a:cs typeface="+mn-cs"/>
              </a:endParaRPr>
            </a:p>
          </p:txBody>
        </p:sp>
        <p:sp>
          <p:nvSpPr>
            <p:cNvPr id="30733" name="AutoShape 9"/>
            <p:cNvSpPr>
              <a:spLocks noChangeArrowheads="1"/>
            </p:cNvSpPr>
            <p:nvPr/>
          </p:nvSpPr>
          <p:spPr bwMode="auto">
            <a:xfrm>
              <a:off x="3505200" y="3048000"/>
              <a:ext cx="2057400" cy="1676400"/>
            </a:xfrm>
            <a:prstGeom prst="hexagon">
              <a:avLst>
                <a:gd name="adj" fmla="val 30682"/>
                <a:gd name="vf" fmla="val 11547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lt-LT"/>
                <a:t>Savivaldybių </a:t>
              </a:r>
              <a:br>
                <a:rPr lang="lt-LT"/>
              </a:br>
              <a:r>
                <a:rPr lang="lt-LT"/>
                <a:t>lyderystės </a:t>
              </a:r>
              <a:br>
                <a:rPr lang="lt-LT"/>
              </a:br>
              <a:r>
                <a:rPr lang="lt-LT"/>
                <a:t>modeliai- </a:t>
              </a:r>
              <a:br>
                <a:rPr lang="lt-LT"/>
              </a:br>
              <a:r>
                <a:rPr lang="lt-LT" b="1">
                  <a:solidFill>
                    <a:schemeClr val="accent2"/>
                  </a:solidFill>
                </a:rPr>
                <a:t>sisteminis</a:t>
              </a:r>
              <a:br>
                <a:rPr lang="lt-LT" b="1">
                  <a:solidFill>
                    <a:schemeClr val="accent2"/>
                  </a:solidFill>
                </a:rPr>
              </a:br>
              <a:r>
                <a:rPr lang="lt-LT" b="1">
                  <a:solidFill>
                    <a:schemeClr val="accent2"/>
                  </a:solidFill>
                </a:rPr>
                <a:t>pokytis </a:t>
              </a:r>
              <a:endParaRPr lang="en-GB" b="1">
                <a:solidFill>
                  <a:schemeClr val="accent2"/>
                </a:solidFill>
              </a:endParaRPr>
            </a:p>
          </p:txBody>
        </p:sp>
      </p:grp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51054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5105400" y="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71628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784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69325" cy="1008062"/>
          </a:xfrm>
        </p:spPr>
        <p:txBody>
          <a:bodyPr/>
          <a:lstStyle/>
          <a:p>
            <a:r>
              <a:rPr lang="lt-LT" b="1" smtClean="0">
                <a:solidFill>
                  <a:schemeClr val="tx2"/>
                </a:solidFill>
                <a:latin typeface="Arial" charset="0"/>
              </a:rPr>
              <a:t>Asmeninės lyderystės raiška</a:t>
            </a:r>
          </a:p>
        </p:txBody>
      </p:sp>
      <p:graphicFrame>
        <p:nvGraphicFramePr>
          <p:cNvPr id="512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195513"/>
          <a:ext cx="91440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Chart" r:id="rId3" imgW="6286383" imgH="2533597" progId="Excel.Chart.8">
                  <p:embed/>
                </p:oleObj>
              </mc:Choice>
              <mc:Fallback>
                <p:oleObj name="Chart" r:id="rId3" imgW="6286383" imgH="25335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5513"/>
                        <a:ext cx="91440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01625"/>
            <a:ext cx="8280400" cy="1039813"/>
          </a:xfrm>
        </p:spPr>
        <p:txBody>
          <a:bodyPr/>
          <a:lstStyle/>
          <a:p>
            <a:r>
              <a:rPr lang="lt-LT" b="1" smtClean="0">
                <a:solidFill>
                  <a:schemeClr val="tx2"/>
                </a:solidFill>
                <a:latin typeface="Arial" charset="0"/>
              </a:rPr>
              <a:t>Vadovo vertinimas</a:t>
            </a:r>
          </a:p>
        </p:txBody>
      </p:sp>
      <p:graphicFrame>
        <p:nvGraphicFramePr>
          <p:cNvPr id="3075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50825" y="2297113"/>
          <a:ext cx="88931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Chart" r:id="rId3" imgW="6286383" imgH="2533597" progId="Excel.Chart.8">
                  <p:embed/>
                </p:oleObj>
              </mc:Choice>
              <mc:Fallback>
                <p:oleObj name="Chart" r:id="rId3" imgW="6286383" imgH="2533597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97113"/>
                        <a:ext cx="88931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62088"/>
          </a:xfrm>
        </p:spPr>
        <p:txBody>
          <a:bodyPr/>
          <a:lstStyle/>
          <a:p>
            <a:r>
              <a:rPr lang="lt-LT" b="1" smtClean="0">
                <a:solidFill>
                  <a:schemeClr val="tx2"/>
                </a:solidFill>
                <a:latin typeface="Arial" charset="0"/>
              </a:rPr>
              <a:t>Požiūris į savo mokyklą</a:t>
            </a:r>
          </a:p>
        </p:txBody>
      </p:sp>
      <p:graphicFrame>
        <p:nvGraphicFramePr>
          <p:cNvPr id="409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0" y="2195513"/>
          <a:ext cx="91440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Chart" r:id="rId3" imgW="6286383" imgH="2533597" progId="Excel.Chart.8">
                  <p:embed/>
                </p:oleObj>
              </mc:Choice>
              <mc:Fallback>
                <p:oleObj name="Chart" r:id="rId3" imgW="6286383" imgH="2533597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5513"/>
                        <a:ext cx="91440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1462088"/>
          </a:xfrm>
        </p:spPr>
        <p:txBody>
          <a:bodyPr/>
          <a:lstStyle/>
          <a:p>
            <a:r>
              <a:rPr lang="lt-LT" b="1" smtClean="0">
                <a:solidFill>
                  <a:schemeClr val="tx2"/>
                </a:solidFill>
                <a:latin typeface="Arial" charset="0"/>
              </a:rPr>
              <a:t>Nuolatinis mokymasis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36513" y="2297113"/>
          <a:ext cx="91455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hart" r:id="rId3" imgW="6286383" imgH="2533597" progId="Excel.Chart.8">
                  <p:embed/>
                </p:oleObj>
              </mc:Choice>
              <mc:Fallback>
                <p:oleObj name="Chart" r:id="rId3" imgW="6286383" imgH="253359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297113"/>
                        <a:ext cx="9145588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Savivaldybių kuriami modeliai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619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Konceptualus pamatas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252046" y="620713"/>
          <a:ext cx="8705850" cy="568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061"/>
                <a:gridCol w="5982789"/>
              </a:tblGrid>
              <a:tr h="379677"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Savivaldybė</a:t>
                      </a:r>
                      <a:endParaRPr lang="lt-LT" sz="1800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Tema</a:t>
                      </a:r>
                      <a:endParaRPr lang="lt-LT" sz="1800" dirty="0"/>
                    </a:p>
                  </a:txBody>
                  <a:tcPr marL="84395" marR="84395" marT="44929" marB="44929"/>
                </a:tc>
              </a:tr>
              <a:tr h="1004161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Vilniaus m.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kumimoji="0" lang="lt-LT" sz="2000" kern="1200" dirty="0" smtClean="0">
                          <a:effectLst/>
                        </a:rPr>
                        <a:t>Bendradarbiaujančių mokyklų </a:t>
                      </a:r>
                      <a:r>
                        <a:rPr kumimoji="0" lang="lt-LT" sz="2000" kern="1200" dirty="0" err="1" smtClean="0">
                          <a:effectLst/>
                        </a:rPr>
                        <a:t>konsultavimo(si</a:t>
                      </a:r>
                      <a:r>
                        <a:rPr kumimoji="0" lang="lt-LT" sz="2000" kern="1200" dirty="0" smtClean="0">
                          <a:effectLst/>
                        </a:rPr>
                        <a:t>) modelis, padedantis skatinti lyderystę, ugdančią sąmoningai aktyvius švietimo bendruomenės narius</a:t>
                      </a:r>
                      <a:endParaRPr lang="lt-LT" sz="2000" b="1" i="0" dirty="0"/>
                    </a:p>
                  </a:txBody>
                  <a:tcPr marL="84395" marR="84395" marT="44929" marB="44929"/>
                </a:tc>
              </a:tr>
              <a:tr h="761117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Panevėžio</a:t>
                      </a:r>
                      <a:r>
                        <a:rPr lang="lt-LT" sz="2000" baseline="0" dirty="0" smtClean="0"/>
                        <a:t> </a:t>
                      </a:r>
                      <a:r>
                        <a:rPr lang="lt-LT" sz="2000" baseline="0" dirty="0" err="1" smtClean="0"/>
                        <a:t>raj</a:t>
                      </a:r>
                      <a:r>
                        <a:rPr lang="lt-LT" sz="2000" baseline="0" dirty="0" smtClean="0"/>
                        <a:t>.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800" kern="1200" dirty="0" smtClean="0">
                          <a:effectLst/>
                        </a:rPr>
                        <a:t>Savivaldybės ir mokyklų veiksmingos komunikacijos sistema siekiant geresnės </a:t>
                      </a:r>
                      <a:r>
                        <a:rPr kumimoji="0" lang="lt-LT" sz="1800" kern="1200" dirty="0" err="1" smtClean="0">
                          <a:effectLst/>
                        </a:rPr>
                        <a:t>mokymo(si</a:t>
                      </a:r>
                      <a:r>
                        <a:rPr kumimoji="0" lang="lt-LT" sz="1800" kern="1200" dirty="0" smtClean="0">
                          <a:effectLst/>
                        </a:rPr>
                        <a:t>) kokybės</a:t>
                      </a:r>
                      <a:endParaRPr lang="lt-LT" sz="1800" b="1" i="0" dirty="0"/>
                    </a:p>
                  </a:txBody>
                  <a:tcPr marL="84395" marR="84395" marT="44929" marB="44929"/>
                </a:tc>
              </a:tr>
              <a:tr h="691924">
                <a:tc>
                  <a:txBody>
                    <a:bodyPr/>
                    <a:lstStyle/>
                    <a:p>
                      <a:r>
                        <a:rPr kumimoji="0" lang="lt-LT" sz="2000" kern="1200" dirty="0" smtClean="0">
                          <a:effectLst/>
                        </a:rPr>
                        <a:t>Vilkaviškio </a:t>
                      </a:r>
                      <a:r>
                        <a:rPr kumimoji="0" lang="lt-LT" sz="2000" kern="1200" dirty="0" err="1" smtClean="0">
                          <a:effectLst/>
                        </a:rPr>
                        <a:t>raj</a:t>
                      </a:r>
                      <a:r>
                        <a:rPr kumimoji="0" lang="lt-LT" sz="2000" kern="1200" dirty="0" smtClean="0">
                          <a:effectLst/>
                        </a:rPr>
                        <a:t>. 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kumimoji="0" lang="lt-LT" sz="1800" kern="1200" cap="none" baseline="0" dirty="0" smtClean="0">
                          <a:effectLst/>
                        </a:rPr>
                        <a:t>Vilkaviškio rajono savivaldybės švietimo sistema, ugdanti mokinį gyvenimo sėkmei</a:t>
                      </a:r>
                      <a:endParaRPr lang="lt-LT" sz="1800" b="1" i="0" cap="none" baseline="0" dirty="0"/>
                    </a:p>
                  </a:txBody>
                  <a:tcPr marL="84395" marR="84395" marT="44929" marB="44929"/>
                </a:tc>
              </a:tr>
              <a:tr h="761117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Skuodo </a:t>
                      </a:r>
                      <a:r>
                        <a:rPr lang="lt-LT" sz="2000" dirty="0" err="1" smtClean="0"/>
                        <a:t>raj</a:t>
                      </a:r>
                      <a:r>
                        <a:rPr lang="lt-LT" sz="2000" dirty="0" smtClean="0"/>
                        <a:t>.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kumimoji="0" lang="lt-LT" sz="1800" kern="1200" dirty="0" smtClean="0">
                          <a:effectLst/>
                        </a:rPr>
                        <a:t>Suinteresuotų šalių partnerystės modelis sėkmingam mokinių  </a:t>
                      </a:r>
                      <a:br>
                        <a:rPr kumimoji="0" lang="lt-LT" sz="1800" kern="1200" dirty="0" smtClean="0">
                          <a:effectLst/>
                        </a:rPr>
                      </a:br>
                      <a:r>
                        <a:rPr kumimoji="0" lang="lt-LT" sz="1800" kern="1200" dirty="0" smtClean="0">
                          <a:effectLst/>
                        </a:rPr>
                        <a:t>ugdymui (-si)</a:t>
                      </a:r>
                      <a:endParaRPr lang="lt-LT" sz="1800" b="1" i="0" dirty="0"/>
                    </a:p>
                  </a:txBody>
                  <a:tcPr marL="84395" marR="84395" marT="44929" marB="44929"/>
                </a:tc>
              </a:tr>
              <a:tr h="761117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Prienų </a:t>
                      </a:r>
                      <a:r>
                        <a:rPr lang="lt-LT" sz="2000" dirty="0" err="1" smtClean="0"/>
                        <a:t>raj</a:t>
                      </a:r>
                      <a:r>
                        <a:rPr lang="lt-LT" sz="2000" dirty="0" smtClean="0"/>
                        <a:t>. 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kumimoji="0" lang="lt-LT" sz="1800" kern="1200" dirty="0" smtClean="0">
                          <a:effectLst/>
                        </a:rPr>
                        <a:t>Mokytojų kūrybiškumo ir lyderystės ugdymas plėtojant atsakingą švietimo bendruomenės partnerystę</a:t>
                      </a:r>
                      <a:endParaRPr lang="lt-LT" sz="1800" b="1" i="0" dirty="0"/>
                    </a:p>
                  </a:txBody>
                  <a:tcPr marL="84395" marR="84395" marT="44929" marB="44929"/>
                </a:tc>
              </a:tr>
              <a:tr h="664450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Ukmergės </a:t>
                      </a:r>
                      <a:r>
                        <a:rPr lang="lt-LT" sz="2000" dirty="0" err="1" smtClean="0"/>
                        <a:t>raj</a:t>
                      </a:r>
                      <a:r>
                        <a:rPr lang="lt-LT" sz="2000" dirty="0" smtClean="0"/>
                        <a:t>. 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kumimoji="0" lang="lt-LT" sz="1800" kern="1200" dirty="0" err="1" smtClean="0">
                          <a:effectLst/>
                        </a:rPr>
                        <a:t>Partneriško</a:t>
                      </a:r>
                      <a:r>
                        <a:rPr kumimoji="0" lang="lt-LT" sz="1800" kern="1200" dirty="0" smtClean="0">
                          <a:effectLst/>
                        </a:rPr>
                        <a:t> bendradarbiavimo modelis veiksmingam </a:t>
                      </a:r>
                      <a:r>
                        <a:rPr kumimoji="0" lang="lt-LT" sz="1800" kern="1200" dirty="0" err="1" smtClean="0">
                          <a:effectLst/>
                        </a:rPr>
                        <a:t>ugdymui(si</a:t>
                      </a:r>
                      <a:r>
                        <a:rPr kumimoji="0" lang="lt-LT" sz="1800" kern="1200" dirty="0" smtClean="0">
                          <a:effectLst/>
                        </a:rPr>
                        <a:t>) įgalinti</a:t>
                      </a:r>
                      <a:endParaRPr lang="lt-LT" sz="1800" b="1" i="0" dirty="0"/>
                    </a:p>
                  </a:txBody>
                  <a:tcPr marL="84395" marR="84395" marT="44929" marB="44929"/>
                </a:tc>
              </a:tr>
              <a:tr h="664450"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Šakių </a:t>
                      </a:r>
                      <a:r>
                        <a:rPr lang="lt-LT" sz="2000" dirty="0" err="1" smtClean="0"/>
                        <a:t>raj</a:t>
                      </a:r>
                      <a:r>
                        <a:rPr lang="lt-LT" sz="2000" dirty="0" smtClean="0"/>
                        <a:t>.</a:t>
                      </a:r>
                      <a:endParaRPr lang="lt-LT" sz="2000" b="1" i="1" dirty="0"/>
                    </a:p>
                  </a:txBody>
                  <a:tcPr marL="84395" marR="84395" marT="44929" marB="44929"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Savivaldybės švietimo vadybos atnaujinimo modelis</a:t>
                      </a:r>
                      <a:endParaRPr lang="lt-LT" sz="1800" b="1" i="0" dirty="0"/>
                    </a:p>
                  </a:txBody>
                  <a:tcPr marL="84395" marR="84395" marT="44929" marB="44929"/>
                </a:tc>
              </a:tr>
            </a:tbl>
          </a:graphicData>
        </a:graphic>
      </p:graphicFrame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>
              <a:defRPr/>
            </a:pPr>
            <a:r>
              <a:rPr lang="lt-LT" dirty="0" smtClean="0"/>
              <a:t>Plėtros sritys: bendradarbiavimas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AEEFC-C754-40B7-9AC0-7038534C274C}" type="slidenum">
              <a:rPr lang="lt-LT" smtClean="0"/>
              <a:pPr>
                <a:defRPr/>
              </a:pPr>
              <a:t>30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10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118697" y="765175"/>
          <a:ext cx="8906607" cy="60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31"/>
                <a:gridCol w="5960576"/>
              </a:tblGrid>
              <a:tr h="470996">
                <a:tc>
                  <a:txBody>
                    <a:bodyPr/>
                    <a:lstStyle/>
                    <a:p>
                      <a:r>
                        <a:rPr lang="lt-LT" sz="2400" b="1" i="1" dirty="0" smtClean="0"/>
                        <a:t>Savivaldybė</a:t>
                      </a:r>
                      <a:endParaRPr lang="lt-LT" sz="2400" b="1" i="1" dirty="0"/>
                    </a:p>
                  </a:txBody>
                  <a:tcPr marL="84404" marR="84404" marT="45717" marB="45717"/>
                </a:tc>
                <a:tc>
                  <a:txBody>
                    <a:bodyPr/>
                    <a:lstStyle/>
                    <a:p>
                      <a:r>
                        <a:rPr lang="lt-LT" sz="2400" b="1" i="1" dirty="0" smtClean="0"/>
                        <a:t>Tema</a:t>
                      </a:r>
                      <a:endParaRPr lang="lt-LT" sz="2400" b="1" i="1" dirty="0"/>
                    </a:p>
                  </a:txBody>
                  <a:tcPr marL="84404" marR="84404" marT="45717" marB="45717"/>
                </a:tc>
              </a:tr>
              <a:tr h="722190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Kėdainių </a:t>
                      </a:r>
                      <a:r>
                        <a:rPr lang="lt-LT" sz="2000" b="0" i="1" dirty="0" err="1" smtClean="0"/>
                        <a:t>raj</a:t>
                      </a:r>
                      <a:r>
                        <a:rPr lang="lt-LT" sz="2000" b="0" i="1" dirty="0" smtClean="0"/>
                        <a:t>. </a:t>
                      </a:r>
                      <a:endParaRPr lang="lt-LT" sz="2000" b="0" i="1" dirty="0"/>
                    </a:p>
                  </a:txBody>
                  <a:tcPr marL="84404" marR="84404" marT="45717" marB="45717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Veiksmingos lyderystės modelis Kėdainių rajono savivaldybėje</a:t>
                      </a:r>
                      <a:endParaRPr lang="lt-LT" sz="2000" b="0" i="0" dirty="0"/>
                    </a:p>
                  </a:txBody>
                  <a:tcPr marL="84404" marR="84404" marT="45717" marB="45717"/>
                </a:tc>
              </a:tr>
              <a:tr h="408199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Biržų</a:t>
                      </a:r>
                      <a:r>
                        <a:rPr lang="lt-LT" sz="2000" b="0" i="1" baseline="0" dirty="0" smtClean="0"/>
                        <a:t> </a:t>
                      </a:r>
                      <a:r>
                        <a:rPr lang="lt-LT" sz="2000" b="0" i="1" baseline="0" dirty="0" err="1" smtClean="0"/>
                        <a:t>raj</a:t>
                      </a:r>
                      <a:r>
                        <a:rPr lang="lt-LT" sz="2000" b="0" i="1" baseline="0" dirty="0" smtClean="0"/>
                        <a:t>. </a:t>
                      </a:r>
                      <a:endParaRPr lang="lt-LT" sz="2000" b="0" i="1" dirty="0"/>
                    </a:p>
                  </a:txBody>
                  <a:tcPr marL="84404" marR="84404" marT="45717" marB="45717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Lyderystės ugdymo sistemos sukūrimas savivaldybėje </a:t>
                      </a:r>
                      <a:endParaRPr lang="lt-LT" sz="2000" b="0" i="0" dirty="0"/>
                    </a:p>
                  </a:txBody>
                  <a:tcPr marL="84404" marR="84404" marT="45717" marB="45717"/>
                </a:tc>
              </a:tr>
              <a:tr h="722190">
                <a:tc>
                  <a:txBody>
                    <a:bodyPr/>
                    <a:lstStyle/>
                    <a:p>
                      <a:r>
                        <a:rPr kumimoji="0" lang="lt-LT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Telšių </a:t>
                      </a:r>
                      <a:r>
                        <a:rPr kumimoji="0" lang="lt-LT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</a:t>
                      </a:r>
                      <a:r>
                        <a:rPr kumimoji="0" lang="lt-LT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lt-LT" sz="2000" b="0" i="1" dirty="0"/>
                    </a:p>
                  </a:txBody>
                  <a:tcPr marL="84404" marR="84404" marT="45717" marB="45717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Veikiančios visų lygių lyderystės sistemos sukūrimas Telšių savivaldybėje  </a:t>
                      </a:r>
                      <a:endParaRPr lang="lt-LT" sz="2000" b="0" i="0" dirty="0"/>
                    </a:p>
                  </a:txBody>
                  <a:tcPr marL="84404" marR="84404" marT="45717" marB="45717"/>
                </a:tc>
              </a:tr>
              <a:tr h="722198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Vilniaus </a:t>
                      </a:r>
                      <a:r>
                        <a:rPr lang="lt-LT" sz="2000" b="0" i="1" dirty="0" err="1" smtClean="0"/>
                        <a:t>raj</a:t>
                      </a:r>
                      <a:r>
                        <a:rPr lang="lt-LT" sz="2000" b="0" i="1" dirty="0" smtClean="0"/>
                        <a:t>. </a:t>
                      </a:r>
                      <a:endParaRPr lang="lt-LT" sz="2000" b="0" i="1" dirty="0"/>
                    </a:p>
                  </a:txBody>
                  <a:tcPr marL="84414" marR="84414" marT="45721" marB="45721"/>
                </a:tc>
                <a:tc>
                  <a:txBody>
                    <a:bodyPr/>
                    <a:lstStyle/>
                    <a:p>
                      <a:r>
                        <a:rPr lang="lt-LT" sz="2000" b="0" i="0" dirty="0" smtClean="0"/>
                        <a:t>Efektyvus mokyklos valdymas</a:t>
                      </a:r>
                      <a:r>
                        <a:rPr lang="lt-LT" sz="2000" b="0" i="0" baseline="0" dirty="0" smtClean="0"/>
                        <a:t> dėl geresnės</a:t>
                      </a:r>
                      <a:r>
                        <a:rPr lang="lt-LT" sz="2000" b="0" i="0" dirty="0" smtClean="0"/>
                        <a:t> </a:t>
                      </a:r>
                      <a:r>
                        <a:rPr lang="lt-LT" sz="2000" b="0" i="0" dirty="0" err="1" smtClean="0"/>
                        <a:t>ugdymo(si</a:t>
                      </a:r>
                      <a:r>
                        <a:rPr lang="lt-LT" sz="2000" b="0" i="0" dirty="0" smtClean="0"/>
                        <a:t>) kokybės</a:t>
                      </a:r>
                      <a:endParaRPr lang="lt-LT" sz="2000" b="0" i="0" dirty="0"/>
                    </a:p>
                  </a:txBody>
                  <a:tcPr marL="84414" marR="84414" marT="45721" marB="45721"/>
                </a:tc>
              </a:tr>
              <a:tr h="722198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Kretingos sav. </a:t>
                      </a:r>
                      <a:endParaRPr lang="lt-LT" sz="2000" b="0" i="1" dirty="0"/>
                    </a:p>
                  </a:txBody>
                  <a:tcPr marL="84414" marR="84414" marT="45721" marB="45721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Šeimos, mokyklos ir steigėjo tarpusavio sąveikos ir grįžtamojo ryšio vaiko sėkmei modelis</a:t>
                      </a:r>
                      <a:endParaRPr lang="lt-LT" sz="2000" b="0" i="0" dirty="0"/>
                    </a:p>
                  </a:txBody>
                  <a:tcPr marL="84414" marR="84414" marT="45721" marB="45721"/>
                </a:tc>
              </a:tr>
              <a:tr h="722198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Rokiškio </a:t>
                      </a:r>
                      <a:r>
                        <a:rPr lang="lt-LT" sz="2000" b="0" i="1" dirty="0" err="1" smtClean="0"/>
                        <a:t>raj</a:t>
                      </a:r>
                      <a:r>
                        <a:rPr lang="lt-LT" sz="2000" b="0" i="1" dirty="0" smtClean="0"/>
                        <a:t>. </a:t>
                      </a:r>
                      <a:endParaRPr lang="lt-LT" sz="2000" b="0" i="1" dirty="0"/>
                    </a:p>
                  </a:txBody>
                  <a:tcPr marL="84414" marR="84414" marT="45721" marB="45721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Veiksmingos mokytojo į(-</a:t>
                      </a:r>
                      <a:r>
                        <a:rPr kumimoji="0" lang="lt-LT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si)vertinimo</a:t>
                      </a:r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sistemos sukūrimas</a:t>
                      </a:r>
                      <a:endParaRPr lang="lt-LT" sz="2000" b="0" i="0" dirty="0"/>
                    </a:p>
                  </a:txBody>
                  <a:tcPr marL="84414" marR="84414" marT="45721" marB="45721"/>
                </a:tc>
              </a:tr>
              <a:tr h="408207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Ignalinos </a:t>
                      </a:r>
                      <a:r>
                        <a:rPr lang="lt-LT" sz="2000" b="0" i="1" dirty="0" err="1" smtClean="0"/>
                        <a:t>raj</a:t>
                      </a:r>
                      <a:r>
                        <a:rPr lang="lt-LT" sz="2000" b="0" i="1" dirty="0" smtClean="0"/>
                        <a:t>.</a:t>
                      </a:r>
                      <a:r>
                        <a:rPr lang="lt-LT" sz="2000" b="0" i="1" baseline="0" dirty="0" smtClean="0"/>
                        <a:t> </a:t>
                      </a:r>
                      <a:endParaRPr lang="lt-LT" sz="2000" b="0" i="1" dirty="0"/>
                    </a:p>
                  </a:txBody>
                  <a:tcPr marL="84414" marR="84414" marT="45721" marB="45721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Verslumo</a:t>
                      </a:r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ugdymas skatinant pasitikėjimą savimi</a:t>
                      </a:r>
                      <a:endParaRPr lang="lt-LT" sz="2000" b="0" i="0" dirty="0"/>
                    </a:p>
                  </a:txBody>
                  <a:tcPr marL="84414" marR="84414" marT="45721" marB="45721"/>
                </a:tc>
              </a:tr>
              <a:tr h="1123014">
                <a:tc>
                  <a:txBody>
                    <a:bodyPr/>
                    <a:lstStyle/>
                    <a:p>
                      <a:r>
                        <a:rPr lang="lt-LT" sz="2000" b="0" i="1" dirty="0" smtClean="0"/>
                        <a:t>Šiaulių m. </a:t>
                      </a:r>
                      <a:endParaRPr lang="lt-LT" sz="2000" b="0" i="1" dirty="0"/>
                    </a:p>
                  </a:txBody>
                  <a:tcPr marL="84414" marR="84414" marT="45721" marB="45721"/>
                </a:tc>
                <a:tc>
                  <a:txBody>
                    <a:bodyPr/>
                    <a:lstStyle/>
                    <a:p>
                      <a:r>
                        <a:rPr kumimoji="0" lang="lt-LT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Socialinių kompetencijų ugdymo sistemos sukūrimas Šiaulių miesto savivaldybės mokyklose</a:t>
                      </a:r>
                      <a:endParaRPr lang="lt-LT" sz="2000" b="0" i="0" dirty="0"/>
                    </a:p>
                  </a:txBody>
                  <a:tcPr marL="84414" marR="84414" marT="45721" marB="45721"/>
                </a:tc>
              </a:tr>
            </a:tbl>
          </a:graphicData>
        </a:graphic>
      </p:graphicFrame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85051" y="116632"/>
            <a:ext cx="8958949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t-LT" dirty="0" smtClean="0"/>
              <a:t>Plėtros sritys : lyderystės plėtra ir kita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EF0185-5123-4897-80D4-99B2FD6196A9}" type="slidenum">
              <a:rPr lang="lt-LT" smtClean="0"/>
              <a:pPr>
                <a:defRPr/>
              </a:pPr>
              <a:t>31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39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29004" y="2089151"/>
            <a:ext cx="2186354" cy="6254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lt-LT" sz="2400" smtClean="0"/>
              <a:t>“Ekspertas”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491" y="4286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t-LT" sz="2800" dirty="0" smtClean="0">
                <a:solidFill>
                  <a:srgbClr val="003366"/>
                </a:solidFill>
                <a:latin typeface="+mn-lt"/>
              </a:rPr>
              <a:t>Konsultanto vaidmuo</a:t>
            </a:r>
            <a:endParaRPr lang="lt-LT" sz="24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9005" y="3375026"/>
            <a:ext cx="3471496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lt-LT" sz="2400" dirty="0">
                <a:latin typeface="+mn-lt"/>
                <a:cs typeface="+mn-cs"/>
              </a:rPr>
              <a:t>“Pagalbinės rankos”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500" y="4589464"/>
            <a:ext cx="385835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lt-LT" sz="2400" b="1" dirty="0">
                <a:latin typeface="+mn-lt"/>
                <a:cs typeface="+mn-cs"/>
              </a:rPr>
              <a:t>“Bendradarbiavimas”</a:t>
            </a:r>
          </a:p>
        </p:txBody>
      </p:sp>
      <p:pic>
        <p:nvPicPr>
          <p:cNvPr id="8" name="Picture 14" descr="http://t0.gstatic.com/images?q=tbn:rrggJUlTwPoGNM:http://www.businesscontrols.com/newsletter/images/fingerpoint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86804" y="3000375"/>
            <a:ext cx="1570892" cy="11303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1" name="Picture 44" descr="aitvaras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786805" y="4357689"/>
            <a:ext cx="1554773" cy="12588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2" name="Picture 69" descr="http://www.buildingbetterleaders.com/wp-content/uploads/2009/12/iStock_000007192634XSmall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 t="38998"/>
          <a:stretch>
            <a:fillRect/>
          </a:stretch>
        </p:blipFill>
        <p:spPr bwMode="auto">
          <a:xfrm>
            <a:off x="5786804" y="1385889"/>
            <a:ext cx="1535723" cy="1400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51925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0076" y="500042"/>
            <a:ext cx="7972425" cy="768718"/>
          </a:xfrm>
        </p:spPr>
        <p:txBody>
          <a:bodyPr/>
          <a:lstStyle/>
          <a:p>
            <a:pPr eaLnBrk="1" hangingPunct="1">
              <a:defRPr/>
            </a:pPr>
            <a:r>
              <a:rPr lang="lt-LT" sz="2800" dirty="0" smtClean="0">
                <a:solidFill>
                  <a:srgbClr val="002060"/>
                </a:solidFill>
                <a:latin typeface="+mn-lt"/>
                <a:ea typeface="Tahoma" pitchFamily="34" charset="0"/>
                <a:cs typeface="Tahoma" pitchFamily="34" charset="0"/>
              </a:rPr>
              <a:t>Konsultavimo(si) vizija*</a:t>
            </a:r>
            <a:endParaRPr lang="lt-LT" sz="2800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15462" y="1785938"/>
            <a:ext cx="8044962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lt-LT" sz="2400" b="1" dirty="0" err="1">
                <a:solidFill>
                  <a:srgbClr val="860000"/>
                </a:solidFill>
                <a:latin typeface="+mn-lt"/>
                <a:cs typeface="Tahoma" pitchFamily="34" charset="0"/>
              </a:rPr>
              <a:t>Konsultavimas(sis</a:t>
            </a:r>
            <a:r>
              <a:rPr lang="lt-LT" sz="2400" b="1" dirty="0">
                <a:solidFill>
                  <a:srgbClr val="860000"/>
                </a:solidFill>
                <a:latin typeface="+mn-lt"/>
                <a:cs typeface="Tahoma" pitchFamily="34" charset="0"/>
              </a:rPr>
              <a:t>)</a:t>
            </a:r>
            <a:r>
              <a:rPr lang="lt-LT" sz="2400" b="1" dirty="0">
                <a:solidFill>
                  <a:srgbClr val="002060"/>
                </a:solidFill>
                <a:latin typeface="+mn-lt"/>
                <a:cs typeface="Tahoma" pitchFamily="34" charset="0"/>
              </a:rPr>
              <a:t> </a:t>
            </a:r>
            <a:r>
              <a:rPr lang="lt-LT" sz="2400" dirty="0">
                <a:latin typeface="+mn-lt"/>
                <a:cs typeface="Tahoma" pitchFamily="34" charset="0"/>
              </a:rPr>
              <a:t>– savanoriška (</a:t>
            </a:r>
            <a:r>
              <a:rPr lang="lt-LT" sz="2400" b="1" dirty="0">
                <a:latin typeface="+mn-lt"/>
                <a:cs typeface="Tahoma" pitchFamily="34" charset="0"/>
              </a:rPr>
              <a:t>grįsta bendru susitarimu</a:t>
            </a:r>
            <a:r>
              <a:rPr lang="lt-LT" sz="2400" dirty="0">
                <a:latin typeface="+mn-lt"/>
                <a:cs typeface="Tahoma" pitchFamily="34" charset="0"/>
              </a:rPr>
              <a:t>) konsultanto ir kliento veikla siekiant pozityvių pokyčių klientui. </a:t>
            </a:r>
          </a:p>
          <a:p>
            <a:pPr algn="just">
              <a:defRPr/>
            </a:pPr>
            <a:r>
              <a:rPr lang="lt-LT" sz="2400" dirty="0">
                <a:latin typeface="+mn-lt"/>
                <a:cs typeface="Tahoma" pitchFamily="34" charset="0"/>
              </a:rPr>
              <a:t>Tai </a:t>
            </a:r>
            <a:r>
              <a:rPr lang="lt-LT" sz="2400" b="1" dirty="0">
                <a:latin typeface="+mn-lt"/>
                <a:cs typeface="Tahoma" pitchFamily="34" charset="0"/>
              </a:rPr>
              <a:t>bendradarbiavimo forma</a:t>
            </a:r>
            <a:r>
              <a:rPr lang="lt-LT" sz="2400" dirty="0">
                <a:latin typeface="+mn-lt"/>
                <a:cs typeface="Tahoma" pitchFamily="34" charset="0"/>
              </a:rPr>
              <a:t>, leidžianti </a:t>
            </a:r>
            <a:r>
              <a:rPr lang="lt-LT" sz="2400" b="1" dirty="0">
                <a:latin typeface="+mn-lt"/>
                <a:cs typeface="Tahoma" pitchFamily="34" charset="0"/>
              </a:rPr>
              <a:t>dalintis  patirtimi</a:t>
            </a:r>
            <a:r>
              <a:rPr lang="lt-LT" sz="2400" dirty="0">
                <a:latin typeface="+mn-lt"/>
                <a:cs typeface="Tahoma" pitchFamily="34" charset="0"/>
              </a:rPr>
              <a:t>, gauti ir suteikti pagalbą sprendžiant konkrečias problemas ar tobulėjant. </a:t>
            </a:r>
          </a:p>
          <a:p>
            <a:pPr algn="just">
              <a:defRPr/>
            </a:pPr>
            <a:endParaRPr lang="lt-LT" sz="2400" dirty="0">
              <a:latin typeface="+mn-lt"/>
              <a:cs typeface="Tahoma" pitchFamily="34" charset="0"/>
            </a:endParaRPr>
          </a:p>
          <a:p>
            <a:pPr algn="just">
              <a:defRPr/>
            </a:pPr>
            <a:r>
              <a:rPr lang="lt-LT" sz="2400" dirty="0">
                <a:latin typeface="+mn-lt"/>
                <a:cs typeface="Tahoma" pitchFamily="34" charset="0"/>
              </a:rPr>
              <a:t>Papildomas </a:t>
            </a:r>
            <a:r>
              <a:rPr lang="lt-LT" sz="2400" dirty="0" err="1">
                <a:latin typeface="+mn-lt"/>
                <a:cs typeface="Tahoma" pitchFamily="34" charset="0"/>
              </a:rPr>
              <a:t>konsultavimo(si</a:t>
            </a:r>
            <a:r>
              <a:rPr lang="lt-LT" sz="2400" dirty="0">
                <a:latin typeface="+mn-lt"/>
                <a:cs typeface="Tahoma" pitchFamily="34" charset="0"/>
              </a:rPr>
              <a:t>) rezultatas – </a:t>
            </a:r>
            <a:r>
              <a:rPr lang="lt-LT" sz="2400" b="1" dirty="0">
                <a:latin typeface="+mn-lt"/>
                <a:cs typeface="Tahoma" pitchFamily="34" charset="0"/>
              </a:rPr>
              <a:t>abipusis mokymasis kartu ieškant  sprendimų</a:t>
            </a:r>
            <a:r>
              <a:rPr lang="lt-LT" sz="2400" dirty="0">
                <a:latin typeface="+mn-lt"/>
                <a:cs typeface="Tahoma" pitchFamily="34" charset="0"/>
              </a:rPr>
              <a:t>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61136" y="5857875"/>
            <a:ext cx="358286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t-LT" sz="1600" i="1" dirty="0">
                <a:latin typeface="+mn-lt"/>
              </a:rPr>
              <a:t>* Iš konsultavimo modelio </a:t>
            </a:r>
          </a:p>
          <a:p>
            <a:pPr marL="182563" indent="-182563">
              <a:defRPr/>
            </a:pPr>
            <a:r>
              <a:rPr lang="lt-LT" sz="1600" i="1" dirty="0">
                <a:latin typeface="+mn-lt"/>
              </a:rPr>
              <a:t>  (Projektas Lyderių laikas, I etapas)</a:t>
            </a:r>
          </a:p>
        </p:txBody>
      </p:sp>
    </p:spTree>
    <p:extLst>
      <p:ext uri="{BB962C8B-B14F-4D97-AF65-F5344CB8AC3E}">
        <p14:creationId xmlns:p14="http://schemas.microsoft.com/office/powerpoint/2010/main" val="149751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2800" dirty="0" smtClean="0">
                <a:solidFill>
                  <a:srgbClr val="003366"/>
                </a:solidFill>
                <a:latin typeface="+mn-lt"/>
                <a:cs typeface="Arial" charset="0"/>
              </a:rPr>
              <a:t>LL2 Konsultavimas. </a:t>
            </a:r>
            <a:r>
              <a:rPr lang="lt-LT" sz="2800" dirty="0" smtClean="0">
                <a:solidFill>
                  <a:srgbClr val="003366"/>
                </a:solidFill>
                <a:latin typeface="+mn-lt"/>
              </a:rPr>
              <a:t>Konsultavimo vertybės</a:t>
            </a:r>
            <a:br>
              <a:rPr lang="lt-LT" sz="2800" dirty="0" smtClean="0">
                <a:solidFill>
                  <a:srgbClr val="003366"/>
                </a:solidFill>
                <a:latin typeface="+mn-lt"/>
              </a:rPr>
            </a:br>
            <a:endParaRPr lang="lt-LT" sz="2800" dirty="0" smtClean="0">
              <a:solidFill>
                <a:srgbClr val="003366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8826011" cy="669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45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Savivaldybių kelias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4055" r="5065" b="26937"/>
          <a:stretch/>
        </p:blipFill>
        <p:spPr>
          <a:xfrm>
            <a:off x="0" y="1916832"/>
            <a:ext cx="9036496" cy="3744416"/>
          </a:xfrm>
        </p:spPr>
      </p:pic>
    </p:spTree>
    <p:extLst>
      <p:ext uri="{BB962C8B-B14F-4D97-AF65-F5344CB8AC3E}">
        <p14:creationId xmlns:p14="http://schemas.microsoft.com/office/powerpoint/2010/main" val="9288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16802" y="188640"/>
            <a:ext cx="77724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dirty="0" smtClean="0"/>
              <a:t>Pirmųjų metų sėkmės - </a:t>
            </a:r>
            <a:endParaRPr lang="lt-LT" dirty="0"/>
          </a:p>
        </p:txBody>
      </p:sp>
      <p:sp>
        <p:nvSpPr>
          <p:cNvPr id="24579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17989" y="1268414"/>
            <a:ext cx="8176846" cy="49688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lt-LT" sz="2400" smtClean="0"/>
              <a:t>Veikiantis komandinis mokymasis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Atsiradęs atsakomybės  suvokimas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Švietimo įstaigų realaus bendradarbiavimo pradžia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Mokyklos laukia starto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Tikėjimas realiais rezultatais ir mokinių mokymosi kokybės pokyčiu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Pavyko išgryninti modelio temą, atlikti tyrimą, sukurti modelio plano projektą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Pirmieji metai: komandos susitikimų erdvė tapo tikrų diskusijų vieta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Susikalbėjimas su LL2 formaliųjų bei neformaliųjų studijų dalyviais</a:t>
            </a:r>
          </a:p>
          <a:p>
            <a:pPr>
              <a:buFont typeface="Wingdings" pitchFamily="2" charset="2"/>
              <a:buChar char="v"/>
            </a:pPr>
            <a:r>
              <a:rPr lang="lt-LT" sz="2400" smtClean="0"/>
              <a:t>Komandos nariai dirba atsakingai, mes vieni kitais džiaugiamės, darbus atliekame, daug atradimų tyrimų metu !</a:t>
            </a:r>
          </a:p>
          <a:p>
            <a:pPr>
              <a:buFont typeface="Wingdings" pitchFamily="2" charset="2"/>
              <a:buChar char="v"/>
            </a:pPr>
            <a:endParaRPr lang="lt-LT" sz="2400" smtClean="0"/>
          </a:p>
          <a:p>
            <a:pPr>
              <a:buFont typeface="Wingdings" pitchFamily="2" charset="2"/>
              <a:buChar char="v"/>
            </a:pPr>
            <a:endParaRPr lang="lt-LT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1EAFC-B206-4F5B-B7DD-C964ABAA7D69}" type="slidenum">
              <a:rPr lang="lt-LT" smtClean="0"/>
              <a:pPr>
                <a:defRPr/>
              </a:pPr>
              <a:t>36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9383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urinio vietos rezervavimo ženklas 1"/>
          <p:cNvSpPr>
            <a:spLocks noGrp="1"/>
          </p:cNvSpPr>
          <p:nvPr>
            <p:ph idx="1"/>
          </p:nvPr>
        </p:nvSpPr>
        <p:spPr>
          <a:xfrm>
            <a:off x="467458" y="908050"/>
            <a:ext cx="8229600" cy="4824413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lt-LT" sz="2800" smtClean="0">
                <a:solidFill>
                  <a:srgbClr val="000000"/>
                </a:solidFill>
              </a:rPr>
              <a:t/>
            </a:r>
            <a:br>
              <a:rPr lang="lt-LT" sz="2800" smtClean="0">
                <a:solidFill>
                  <a:srgbClr val="000000"/>
                </a:solidFill>
              </a:rPr>
            </a:br>
            <a:endParaRPr lang="lt-LT" smtClean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t-LT" dirty="0" smtClean="0"/>
              <a:t>Pirmųjų metų iššūkiai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8F243-DDF5-4BA7-9FF2-2567F0706863}" type="slidenum">
              <a:rPr lang="lt-LT" smtClean="0"/>
              <a:pPr>
                <a:defRPr/>
              </a:pPr>
              <a:t>37</a:t>
            </a:fld>
            <a:endParaRPr lang="lt-LT" dirty="0"/>
          </a:p>
        </p:txBody>
      </p:sp>
      <p:sp>
        <p:nvSpPr>
          <p:cNvPr id="25605" name="Turinio vietos rezervavimo ženklas 2"/>
          <p:cNvSpPr txBox="1">
            <a:spLocks/>
          </p:cNvSpPr>
          <p:nvPr/>
        </p:nvSpPr>
        <p:spPr bwMode="auto">
          <a:xfrm>
            <a:off x="653562" y="1125538"/>
            <a:ext cx="83058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Parodyti visuomenei – kokia bus nauda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Buvo sunku susitarti dėl bendros vizijos ir aktyviai įtraukti visus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Numatyti, sukonkretinti žingsnius link modelio (kol kas labai plačiai)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Informacijos skaida į išorę siekiant įtraukti bendruomenę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Galime sulaukti pasipriešinimo iš mokytojų, nes norime  perkelti vertinimo modelį iš verslo į mokyklą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Norime iš karto „praryti dramblį“: visko norim greitai ir daug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Plano tobulinimas;  Pats plano rengimas  - procesas: terminologija, trimatė struktūra 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Pagrįsti problemos aktualumą mokykloms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Plane numatyta daug įvairių veiklų – visos svarbios ir sudėtingos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Sėkmės kriterijus reikia išgryninti toms numatytoms veikloms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r>
              <a:rPr lang="lt-LT" sz="2000">
                <a:latin typeface="Palemonas" pitchFamily="18" charset="0"/>
              </a:rPr>
              <a:t>Kaip sukonkretinti tai, ką teoriškai sukūrėme, pamatyti tai vaiko akimis, mokytojo akimis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</a:pPr>
            <a:endParaRPr lang="lt-LT" sz="2000">
              <a:latin typeface="Palemonas" pitchFamily="18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Char char="•"/>
            </a:pPr>
            <a:endParaRPr lang="lt-LT" sz="2700">
              <a:latin typeface="Palemona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84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Užduotis 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Ką </a:t>
            </a:r>
            <a:r>
              <a:rPr lang="lt-LT" dirty="0" smtClean="0"/>
              <a:t>vakar padariau, kad pagerėtų mano savivaldybės ir Lietuvos </a:t>
            </a:r>
            <a:r>
              <a:rPr lang="lt-LT" dirty="0" smtClean="0"/>
              <a:t>vaikų </a:t>
            </a:r>
            <a:r>
              <a:rPr lang="lt-LT" dirty="0" smtClean="0"/>
              <a:t>mokymasis </a:t>
            </a:r>
            <a:r>
              <a:rPr lang="lt-LT" dirty="0" smtClean="0"/>
              <a:t>? 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 smtClean="0"/>
          </a:p>
          <a:p>
            <a:endParaRPr lang="lt-LT" dirty="0"/>
          </a:p>
          <a:p>
            <a:r>
              <a:rPr lang="lt-LT" dirty="0" smtClean="0"/>
              <a:t>Ką padarysiu rytoj, </a:t>
            </a:r>
            <a:r>
              <a:rPr lang="lt-LT" dirty="0"/>
              <a:t>kad pagerėtų mano savivaldybės ir Lietuvos vaikų mokymasis ?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1170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 </a:t>
            </a:r>
            <a:r>
              <a:rPr lang="lt-LT" dirty="0" err="1" smtClean="0"/>
              <a:t>aigiamoji</a:t>
            </a:r>
            <a:r>
              <a:rPr lang="lt-LT" dirty="0" smtClean="0"/>
              <a:t> užduotis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930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51663" y="357166"/>
            <a:ext cx="6480720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b="1" dirty="0" smtClean="0">
                <a:solidFill>
                  <a:srgbClr val="003366"/>
                </a:solidFill>
              </a:rPr>
              <a:t>Svarbios sąvokos  </a:t>
            </a:r>
            <a:endParaRPr lang="lt-LT" b="1" dirty="0">
              <a:solidFill>
                <a:srgbClr val="003366"/>
              </a:solidFill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>
          <a:xfrm>
            <a:off x="252046" y="1198563"/>
            <a:ext cx="5375031" cy="5313362"/>
          </a:xfrm>
        </p:spPr>
        <p:txBody>
          <a:bodyPr/>
          <a:lstStyle/>
          <a:p>
            <a:pPr marL="92075" indent="17463" algn="just">
              <a:buFont typeface="Wingdings 3" pitchFamily="18" charset="2"/>
              <a:buNone/>
            </a:pPr>
            <a:r>
              <a:rPr lang="lt-LT" sz="1800" b="1" smtClean="0"/>
              <a:t>Sisteminė lyderystė švietime</a:t>
            </a:r>
            <a:r>
              <a:rPr lang="lt-LT" sz="1800" smtClean="0"/>
              <a:t> – mokyklų ir visos švietimo sistemos tobulinimas pritraukiant, puoselėjant ir ugdant lyderius visuose lygmenyse – klasėse, mokykloje, vietos  savivaldybėje ir nacionaliniu mastu.</a:t>
            </a:r>
          </a:p>
          <a:p>
            <a:pPr marL="92075" indent="17463" algn="just">
              <a:buFont typeface="Wingdings 3" pitchFamily="18" charset="2"/>
              <a:buNone/>
            </a:pPr>
            <a:endParaRPr lang="lt-LT" sz="1800" smtClean="0"/>
          </a:p>
          <a:p>
            <a:pPr marL="92075" indent="17463" algn="just">
              <a:buFont typeface="Wingdings 3" pitchFamily="18" charset="2"/>
              <a:buNone/>
            </a:pPr>
            <a:r>
              <a:rPr lang="lt-LT" sz="1800" smtClean="0"/>
              <a:t> </a:t>
            </a:r>
            <a:r>
              <a:rPr lang="lt-LT" sz="1800" b="1" smtClean="0"/>
              <a:t>Lyderystė vardan mokymosi</a:t>
            </a:r>
            <a:r>
              <a:rPr lang="lt-LT" sz="1800" smtClean="0"/>
              <a:t> – galingų ir lygių sąlygų sukūrimas mokiniams, specialistams ir visai sistemai, kurioje lyderiai atkakliai ir viešai koncentruoja  savo ir kitų dėmesį į mokymą ir mokymąsi.</a:t>
            </a:r>
          </a:p>
          <a:p>
            <a:pPr marL="92075" indent="17463" algn="just">
              <a:buFont typeface="Wingdings 3" pitchFamily="18" charset="2"/>
              <a:buNone/>
            </a:pPr>
            <a:endParaRPr lang="lt-LT" sz="1800" smtClean="0"/>
          </a:p>
          <a:p>
            <a:pPr marL="92075" indent="17463" algn="just">
              <a:buFont typeface="Wingdings 3" pitchFamily="18" charset="2"/>
              <a:buNone/>
            </a:pPr>
            <a:r>
              <a:rPr lang="lt-LT" sz="1800" b="1" smtClean="0"/>
              <a:t> Švietimo lyderis</a:t>
            </a:r>
            <a:r>
              <a:rPr lang="lt-LT" sz="1800" smtClean="0"/>
              <a:t> – atsakingas, kūrybingas, į tvarumo principus ir nuolatinį mokymąsi, tobulėjimą susitelkęs profesionalas, kurio veikla grindžiama tvirtu vertybiniu pamatu, atkakliai ir viešai koncentruojantis savo ir bendruomenių dėmesį užtikrinti mokymo ir mokymosi kokybę.</a:t>
            </a:r>
          </a:p>
        </p:txBody>
      </p:sp>
      <p:pic>
        <p:nvPicPr>
          <p:cNvPr id="6" name="Picture 7" descr="C:\Users\Egle\Desktop\90930\90930-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09763" y="1196753"/>
            <a:ext cx="3120806" cy="4161074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7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Užduotis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Ant lipnių lapelių užrašykite tris idėjas , kurias išsivežate iš šio seminaro. </a:t>
            </a:r>
            <a:br>
              <a:rPr lang="lt-LT" dirty="0" smtClean="0"/>
            </a:br>
            <a:endParaRPr lang="lt-LT" dirty="0" smtClean="0"/>
          </a:p>
          <a:p>
            <a:r>
              <a:rPr lang="lt-LT" dirty="0" smtClean="0"/>
              <a:t>Grupėse sugrupuokite visas idėjas, išrinkite vyraujančias  ir sudėkite jas į „būgnų devynakę“ </a:t>
            </a:r>
            <a:br>
              <a:rPr lang="lt-LT" dirty="0" smtClean="0"/>
            </a:br>
            <a:endParaRPr lang="lt-LT" dirty="0" smtClean="0"/>
          </a:p>
          <a:p>
            <a:r>
              <a:rPr lang="lt-LT" dirty="0" smtClean="0"/>
              <a:t>Kiekviena grupė pristatys  po  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70842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8549">
            <a:off x="4114781" y="811541"/>
            <a:ext cx="936104" cy="936104"/>
          </a:xfrm>
        </p:spPr>
      </p:pic>
      <p:pic>
        <p:nvPicPr>
          <p:cNvPr id="16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7218">
            <a:off x="2939166" y="1892656"/>
            <a:ext cx="936104" cy="936104"/>
          </a:xfrm>
          <a:prstGeom prst="rect">
            <a:avLst/>
          </a:prstGeom>
        </p:spPr>
      </p:pic>
      <p:pic>
        <p:nvPicPr>
          <p:cNvPr id="17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3750">
            <a:off x="5268529" y="1831696"/>
            <a:ext cx="936104" cy="936104"/>
          </a:xfrm>
          <a:prstGeom prst="rect">
            <a:avLst/>
          </a:prstGeom>
        </p:spPr>
      </p:pic>
      <p:pic>
        <p:nvPicPr>
          <p:cNvPr id="18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549">
            <a:off x="4154575" y="3097616"/>
            <a:ext cx="936104" cy="936104"/>
          </a:xfrm>
          <a:prstGeom prst="rect">
            <a:avLst/>
          </a:prstGeom>
        </p:spPr>
      </p:pic>
      <p:pic>
        <p:nvPicPr>
          <p:cNvPr id="19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7446">
            <a:off x="1694802" y="3040959"/>
            <a:ext cx="936104" cy="936104"/>
          </a:xfrm>
          <a:prstGeom prst="rect">
            <a:avLst/>
          </a:prstGeom>
        </p:spPr>
      </p:pic>
      <p:pic>
        <p:nvPicPr>
          <p:cNvPr id="20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4975">
            <a:off x="6420511" y="3097814"/>
            <a:ext cx="936104" cy="936104"/>
          </a:xfrm>
          <a:prstGeom prst="rect">
            <a:avLst/>
          </a:prstGeom>
        </p:spPr>
      </p:pic>
      <p:pic>
        <p:nvPicPr>
          <p:cNvPr id="21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5391">
            <a:off x="3034898" y="4167678"/>
            <a:ext cx="936104" cy="936104"/>
          </a:xfrm>
          <a:prstGeom prst="rect">
            <a:avLst/>
          </a:prstGeom>
        </p:spPr>
      </p:pic>
      <p:pic>
        <p:nvPicPr>
          <p:cNvPr id="22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534">
            <a:off x="5269741" y="4170271"/>
            <a:ext cx="936104" cy="936104"/>
          </a:xfrm>
          <a:prstGeom prst="rect">
            <a:avLst/>
          </a:prstGeom>
        </p:spPr>
      </p:pic>
      <p:pic>
        <p:nvPicPr>
          <p:cNvPr id="23" name="Turinio vietos rezervavimo ženkla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382">
            <a:off x="4185035" y="5485952"/>
            <a:ext cx="936104" cy="936104"/>
          </a:xfrm>
          <a:prstGeom prst="rect">
            <a:avLst/>
          </a:prstGeom>
        </p:spPr>
      </p:pic>
      <p:sp>
        <p:nvSpPr>
          <p:cNvPr id="26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Užduotis – </a:t>
            </a:r>
            <a:r>
              <a:rPr lang="lt-LT" dirty="0" err="1" smtClean="0"/>
              <a:t>devynkės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4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323528" y="332656"/>
            <a:ext cx="170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50" dirty="0">
                <a:solidFill>
                  <a:srgbClr val="0000FF"/>
                </a:solidFill>
                <a:ea typeface="Times New Roman"/>
                <a:cs typeface="Times New Roman"/>
              </a:rPr>
              <a:t>ĮTAKA IŠ IŠORĖS </a:t>
            </a:r>
            <a:endParaRPr lang="lt-LT" dirty="0"/>
          </a:p>
        </p:txBody>
      </p:sp>
      <p:sp>
        <p:nvSpPr>
          <p:cNvPr id="6" name="Teksto laukas 6"/>
          <p:cNvSpPr txBox="1">
            <a:spLocks noChangeArrowheads="1"/>
          </p:cNvSpPr>
          <p:nvPr/>
        </p:nvSpPr>
        <p:spPr bwMode="auto">
          <a:xfrm>
            <a:off x="971600" y="710397"/>
            <a:ext cx="2743200" cy="40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NACIONALINĖS POLITIKOS INSTITUCIJOS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odyklė žemyn 6"/>
          <p:cNvSpPr>
            <a:spLocks noChangeArrowheads="1"/>
          </p:cNvSpPr>
          <p:nvPr/>
        </p:nvSpPr>
        <p:spPr bwMode="auto">
          <a:xfrm>
            <a:off x="3635896" y="696944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8" name="Teksto laukas 8"/>
          <p:cNvSpPr txBox="1">
            <a:spLocks noChangeArrowheads="1"/>
          </p:cNvSpPr>
          <p:nvPr/>
        </p:nvSpPr>
        <p:spPr bwMode="auto">
          <a:xfrm>
            <a:off x="2915815" y="1238025"/>
            <a:ext cx="120171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SAVIVALDYBĖS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Rodyklė žemyn 8"/>
          <p:cNvSpPr>
            <a:spLocks noChangeArrowheads="1"/>
          </p:cNvSpPr>
          <p:nvPr/>
        </p:nvSpPr>
        <p:spPr bwMode="auto">
          <a:xfrm>
            <a:off x="4153741" y="1199925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10" name="Teksto laukas 13"/>
          <p:cNvSpPr txBox="1">
            <a:spLocks noChangeArrowheads="1"/>
          </p:cNvSpPr>
          <p:nvPr/>
        </p:nvSpPr>
        <p:spPr bwMode="auto">
          <a:xfrm>
            <a:off x="4331541" y="1867368"/>
            <a:ext cx="2760739" cy="40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PAGALBĄ TEIKIANČIOS INSTITUCIJOS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odyklė žemyn 10"/>
          <p:cNvSpPr>
            <a:spLocks noChangeArrowheads="1"/>
          </p:cNvSpPr>
          <p:nvPr/>
        </p:nvSpPr>
        <p:spPr bwMode="auto">
          <a:xfrm>
            <a:off x="7049654" y="1835140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12" name="Rodyklė žemyn 11"/>
          <p:cNvSpPr>
            <a:spLocks noChangeArrowheads="1"/>
          </p:cNvSpPr>
          <p:nvPr/>
        </p:nvSpPr>
        <p:spPr bwMode="auto">
          <a:xfrm>
            <a:off x="7773101" y="2348880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15" name="Teksto laukas 9"/>
          <p:cNvSpPr txBox="1">
            <a:spLocks noChangeArrowheads="1"/>
          </p:cNvSpPr>
          <p:nvPr/>
        </p:nvSpPr>
        <p:spPr bwMode="auto">
          <a:xfrm>
            <a:off x="1340802" y="2705208"/>
            <a:ext cx="1498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kern="50" dirty="0">
                <a:solidFill>
                  <a:srgbClr val="0000FF"/>
                </a:solidFill>
                <a:effectLst/>
                <a:latin typeface="Calibri"/>
                <a:ea typeface="Times New Roman"/>
                <a:cs typeface="Times New Roman"/>
              </a:rPr>
              <a:t>ĮTAKA VIDUJE</a:t>
            </a:r>
            <a:endParaRPr lang="lt-LT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ksto laukas 17"/>
          <p:cNvSpPr txBox="1">
            <a:spLocks noChangeArrowheads="1"/>
          </p:cNvSpPr>
          <p:nvPr/>
        </p:nvSpPr>
        <p:spPr bwMode="auto">
          <a:xfrm>
            <a:off x="5004048" y="3735532"/>
            <a:ext cx="187220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MOKYKLŲ VADOVAI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ksto laukas 14"/>
          <p:cNvSpPr txBox="1">
            <a:spLocks noChangeArrowheads="1"/>
          </p:cNvSpPr>
          <p:nvPr/>
        </p:nvSpPr>
        <p:spPr bwMode="auto">
          <a:xfrm>
            <a:off x="5364088" y="2316808"/>
            <a:ext cx="2304256" cy="3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KONSULTANTAI IR </a:t>
            </a:r>
            <a:r>
              <a:rPr lang="en-GB" sz="1200" kern="5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DĖSTYTOJAI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Teksto laukas 7"/>
          <p:cNvSpPr txBox="1">
            <a:spLocks noChangeArrowheads="1"/>
          </p:cNvSpPr>
          <p:nvPr/>
        </p:nvSpPr>
        <p:spPr bwMode="auto">
          <a:xfrm>
            <a:off x="166765" y="2141115"/>
            <a:ext cx="317500" cy="2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91440" rIns="91440" bIns="9144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kern="5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KEIČIASI </a:t>
            </a:r>
            <a:r>
              <a:rPr lang="en-GB" kern="5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ELGESYS</a:t>
            </a:r>
            <a:endParaRPr lang="lt-LT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Teksto laukas 7"/>
          <p:cNvSpPr txBox="1">
            <a:spLocks noChangeArrowheads="1"/>
          </p:cNvSpPr>
          <p:nvPr/>
        </p:nvSpPr>
        <p:spPr bwMode="auto">
          <a:xfrm>
            <a:off x="8698563" y="1988732"/>
            <a:ext cx="317500" cy="25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" wrap="square" lIns="91440" tIns="91440" rIns="91440" bIns="9144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kern="5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KEIČIASI</a:t>
            </a:r>
            <a:r>
              <a:rPr lang="lt-LT" kern="5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lt-LT" kern="5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MOKYMASIS</a:t>
            </a:r>
            <a:endParaRPr lang="lt-LT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3" name="Rodyklė žemyn 22"/>
          <p:cNvSpPr>
            <a:spLocks noChangeArrowheads="1"/>
          </p:cNvSpPr>
          <p:nvPr/>
        </p:nvSpPr>
        <p:spPr bwMode="auto">
          <a:xfrm>
            <a:off x="4716016" y="3729182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24" name="Rodyklė žemyn 23"/>
          <p:cNvSpPr>
            <a:spLocks noChangeArrowheads="1"/>
          </p:cNvSpPr>
          <p:nvPr/>
        </p:nvSpPr>
        <p:spPr bwMode="auto">
          <a:xfrm>
            <a:off x="3975941" y="4170451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25" name="Rodyklė žemyn 24"/>
          <p:cNvSpPr>
            <a:spLocks noChangeArrowheads="1"/>
          </p:cNvSpPr>
          <p:nvPr/>
        </p:nvSpPr>
        <p:spPr bwMode="auto">
          <a:xfrm>
            <a:off x="2165400" y="4869160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26" name="Rodyklė žemyn 25"/>
          <p:cNvSpPr>
            <a:spLocks noChangeArrowheads="1"/>
          </p:cNvSpPr>
          <p:nvPr/>
        </p:nvSpPr>
        <p:spPr bwMode="auto">
          <a:xfrm>
            <a:off x="936201" y="5367788"/>
            <a:ext cx="177800" cy="342900"/>
          </a:xfrm>
          <a:prstGeom prst="downArrow">
            <a:avLst>
              <a:gd name="adj1" fmla="val 50000"/>
              <a:gd name="adj2" fmla="val 48214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80808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lt-LT"/>
          </a:p>
        </p:txBody>
      </p:sp>
      <p:sp>
        <p:nvSpPr>
          <p:cNvPr id="27" name="Teksto laukas 23"/>
          <p:cNvSpPr txBox="1">
            <a:spLocks noChangeArrowheads="1"/>
          </p:cNvSpPr>
          <p:nvPr/>
        </p:nvSpPr>
        <p:spPr bwMode="auto">
          <a:xfrm>
            <a:off x="1202770" y="5383510"/>
            <a:ext cx="1425014" cy="3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MOKYTOJAI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8" name="Teksto laukas 19"/>
          <p:cNvSpPr txBox="1">
            <a:spLocks noChangeArrowheads="1"/>
          </p:cNvSpPr>
          <p:nvPr/>
        </p:nvSpPr>
        <p:spPr bwMode="auto">
          <a:xfrm>
            <a:off x="2352675" y="4879993"/>
            <a:ext cx="2939405" cy="3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VIDURINĖS GRANDIES VADOVAI 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9" name="Teksto laukas 18"/>
          <p:cNvSpPr txBox="1">
            <a:spLocks noChangeArrowheads="1"/>
          </p:cNvSpPr>
          <p:nvPr/>
        </p:nvSpPr>
        <p:spPr bwMode="auto">
          <a:xfrm>
            <a:off x="4149189" y="4170451"/>
            <a:ext cx="2848942" cy="4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MOKYKLŲ ADMINISTRACIJA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0" name="Teksto laukas 25"/>
          <p:cNvSpPr txBox="1">
            <a:spLocks noChangeArrowheads="1"/>
          </p:cNvSpPr>
          <p:nvPr/>
        </p:nvSpPr>
        <p:spPr bwMode="auto">
          <a:xfrm>
            <a:off x="304037" y="6191130"/>
            <a:ext cx="279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kern="5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MOKINIAI KLASĖJE </a:t>
            </a:r>
            <a:endParaRPr lang="lt-LT" sz="1200" kern="50" dirty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9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313" y="0"/>
            <a:ext cx="7500937" cy="94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lt-LT" sz="28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Sisteminė lyderystės raida ir gebėjimų stiprinimas</a:t>
            </a:r>
            <a:endParaRPr lang="en-GB" sz="280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00325" y="5367338"/>
            <a:ext cx="257175" cy="633412"/>
            <a:chOff x="3224" y="1859"/>
            <a:chExt cx="162" cy="399"/>
          </a:xfrm>
        </p:grpSpPr>
        <p:sp>
          <p:nvSpPr>
            <p:cNvPr id="66743" name="Oval 14"/>
            <p:cNvSpPr>
              <a:spLocks noChangeArrowheads="1"/>
            </p:cNvSpPr>
            <p:nvPr/>
          </p:nvSpPr>
          <p:spPr bwMode="auto">
            <a:xfrm>
              <a:off x="3258" y="1859"/>
              <a:ext cx="98" cy="13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44" name="Arc 15"/>
            <p:cNvSpPr>
              <a:spLocks/>
            </p:cNvSpPr>
            <p:nvPr/>
          </p:nvSpPr>
          <p:spPr bwMode="auto">
            <a:xfrm rot="10800000">
              <a:off x="3304" y="1995"/>
              <a:ext cx="82" cy="263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5" stroke="0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475" y="21655"/>
                  </a:lnTo>
                  <a:close/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45" name="Arc 16"/>
            <p:cNvSpPr>
              <a:spLocks/>
            </p:cNvSpPr>
            <p:nvPr/>
          </p:nvSpPr>
          <p:spPr bwMode="auto">
            <a:xfrm rot="10800000">
              <a:off x="3224" y="1995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209800" y="4646613"/>
            <a:ext cx="255588" cy="631825"/>
            <a:chOff x="2860" y="1716"/>
            <a:chExt cx="161" cy="398"/>
          </a:xfrm>
        </p:grpSpPr>
        <p:sp>
          <p:nvSpPr>
            <p:cNvPr id="66740" name="Oval 54"/>
            <p:cNvSpPr>
              <a:spLocks noChangeArrowheads="1"/>
            </p:cNvSpPr>
            <p:nvPr/>
          </p:nvSpPr>
          <p:spPr bwMode="auto">
            <a:xfrm>
              <a:off x="2887" y="1716"/>
              <a:ext cx="98" cy="13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41" name="Arc 55"/>
            <p:cNvSpPr>
              <a:spLocks/>
            </p:cNvSpPr>
            <p:nvPr/>
          </p:nvSpPr>
          <p:spPr bwMode="auto">
            <a:xfrm rot="10800000">
              <a:off x="2940" y="1851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42" name="Arc 56"/>
            <p:cNvSpPr>
              <a:spLocks/>
            </p:cNvSpPr>
            <p:nvPr/>
          </p:nvSpPr>
          <p:spPr bwMode="auto">
            <a:xfrm rot="10800000">
              <a:off x="2860" y="1851"/>
              <a:ext cx="82" cy="263"/>
            </a:xfrm>
            <a:custGeom>
              <a:avLst/>
              <a:gdLst>
                <a:gd name="T0" fmla="*/ 0 w 21724"/>
                <a:gd name="T1" fmla="*/ 0 h 21656"/>
                <a:gd name="T2" fmla="*/ 0 w 21724"/>
                <a:gd name="T3" fmla="*/ 0 h 21656"/>
                <a:gd name="T4" fmla="*/ 0 w 21724"/>
                <a:gd name="T5" fmla="*/ 0 h 21656"/>
                <a:gd name="T6" fmla="*/ 0 60000 65536"/>
                <a:gd name="T7" fmla="*/ 0 60000 65536"/>
                <a:gd name="T8" fmla="*/ 0 60000 65536"/>
                <a:gd name="T9" fmla="*/ 0 w 21724"/>
                <a:gd name="T10" fmla="*/ 0 h 21656"/>
                <a:gd name="T11" fmla="*/ 21724 w 21724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4" h="21656" fill="none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</a:path>
                <a:path w="21724" h="21656" stroke="0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  <a:lnTo>
                    <a:pt x="124" y="56"/>
                  </a:lnTo>
                  <a:lnTo>
                    <a:pt x="21723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857500" y="4646613"/>
            <a:ext cx="257175" cy="633412"/>
            <a:chOff x="3037" y="1584"/>
            <a:chExt cx="162" cy="399"/>
          </a:xfrm>
        </p:grpSpPr>
        <p:sp>
          <p:nvSpPr>
            <p:cNvPr id="66737" name="Oval 58"/>
            <p:cNvSpPr>
              <a:spLocks noChangeArrowheads="1"/>
            </p:cNvSpPr>
            <p:nvPr/>
          </p:nvSpPr>
          <p:spPr bwMode="auto">
            <a:xfrm>
              <a:off x="3071" y="1584"/>
              <a:ext cx="99" cy="139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38" name="Arc 59"/>
            <p:cNvSpPr>
              <a:spLocks/>
            </p:cNvSpPr>
            <p:nvPr/>
          </p:nvSpPr>
          <p:spPr bwMode="auto">
            <a:xfrm rot="10800000">
              <a:off x="311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39" name="Arc 60"/>
            <p:cNvSpPr>
              <a:spLocks/>
            </p:cNvSpPr>
            <p:nvPr/>
          </p:nvSpPr>
          <p:spPr bwMode="auto">
            <a:xfrm rot="10800000">
              <a:off x="303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530475" y="4646613"/>
            <a:ext cx="255588" cy="633412"/>
            <a:chOff x="3024" y="2106"/>
            <a:chExt cx="161" cy="399"/>
          </a:xfrm>
        </p:grpSpPr>
        <p:sp>
          <p:nvSpPr>
            <p:cNvPr id="66734" name="Oval 71"/>
            <p:cNvSpPr>
              <a:spLocks noChangeArrowheads="1"/>
            </p:cNvSpPr>
            <p:nvPr/>
          </p:nvSpPr>
          <p:spPr bwMode="auto">
            <a:xfrm>
              <a:off x="3058" y="2106"/>
              <a:ext cx="98" cy="139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35" name="Arc 72"/>
            <p:cNvSpPr>
              <a:spLocks/>
            </p:cNvSpPr>
            <p:nvPr/>
          </p:nvSpPr>
          <p:spPr bwMode="auto">
            <a:xfrm rot="10800000">
              <a:off x="3104" y="224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36" name="Arc 73"/>
            <p:cNvSpPr>
              <a:spLocks/>
            </p:cNvSpPr>
            <p:nvPr/>
          </p:nvSpPr>
          <p:spPr bwMode="auto">
            <a:xfrm rot="10800000">
              <a:off x="3024" y="224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2209800" y="5367338"/>
            <a:ext cx="257175" cy="633412"/>
            <a:chOff x="3037" y="1584"/>
            <a:chExt cx="162" cy="399"/>
          </a:xfrm>
        </p:grpSpPr>
        <p:sp>
          <p:nvSpPr>
            <p:cNvPr id="66731" name="Oval 80"/>
            <p:cNvSpPr>
              <a:spLocks noChangeArrowheads="1"/>
            </p:cNvSpPr>
            <p:nvPr/>
          </p:nvSpPr>
          <p:spPr bwMode="auto">
            <a:xfrm>
              <a:off x="3071" y="1584"/>
              <a:ext cx="99" cy="139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32" name="Arc 81"/>
            <p:cNvSpPr>
              <a:spLocks/>
            </p:cNvSpPr>
            <p:nvPr/>
          </p:nvSpPr>
          <p:spPr bwMode="auto">
            <a:xfrm rot="10800000">
              <a:off x="311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00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33" name="Arc 82"/>
            <p:cNvSpPr>
              <a:spLocks/>
            </p:cNvSpPr>
            <p:nvPr/>
          </p:nvSpPr>
          <p:spPr bwMode="auto">
            <a:xfrm rot="10800000">
              <a:off x="303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00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2498725" y="3925888"/>
            <a:ext cx="255588" cy="631825"/>
            <a:chOff x="2860" y="1716"/>
            <a:chExt cx="161" cy="398"/>
          </a:xfrm>
        </p:grpSpPr>
        <p:sp>
          <p:nvSpPr>
            <p:cNvPr id="66728" name="Oval 129"/>
            <p:cNvSpPr>
              <a:spLocks noChangeArrowheads="1"/>
            </p:cNvSpPr>
            <p:nvPr/>
          </p:nvSpPr>
          <p:spPr bwMode="auto">
            <a:xfrm>
              <a:off x="2887" y="1716"/>
              <a:ext cx="98" cy="13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29" name="Arc 130"/>
            <p:cNvSpPr>
              <a:spLocks/>
            </p:cNvSpPr>
            <p:nvPr/>
          </p:nvSpPr>
          <p:spPr bwMode="auto">
            <a:xfrm rot="10800000">
              <a:off x="2940" y="1851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30" name="Arc 131"/>
            <p:cNvSpPr>
              <a:spLocks/>
            </p:cNvSpPr>
            <p:nvPr/>
          </p:nvSpPr>
          <p:spPr bwMode="auto">
            <a:xfrm rot="10800000">
              <a:off x="2860" y="1851"/>
              <a:ext cx="82" cy="263"/>
            </a:xfrm>
            <a:custGeom>
              <a:avLst/>
              <a:gdLst>
                <a:gd name="T0" fmla="*/ 0 w 21724"/>
                <a:gd name="T1" fmla="*/ 0 h 21656"/>
                <a:gd name="T2" fmla="*/ 0 w 21724"/>
                <a:gd name="T3" fmla="*/ 0 h 21656"/>
                <a:gd name="T4" fmla="*/ 0 w 21724"/>
                <a:gd name="T5" fmla="*/ 0 h 21656"/>
                <a:gd name="T6" fmla="*/ 0 60000 65536"/>
                <a:gd name="T7" fmla="*/ 0 60000 65536"/>
                <a:gd name="T8" fmla="*/ 0 60000 65536"/>
                <a:gd name="T9" fmla="*/ 0 w 21724"/>
                <a:gd name="T10" fmla="*/ 0 h 21656"/>
                <a:gd name="T11" fmla="*/ 21724 w 21724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4" h="21656" fill="none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</a:path>
                <a:path w="21724" h="21656" stroke="0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  <a:lnTo>
                    <a:pt x="124" y="56"/>
                  </a:lnTo>
                  <a:lnTo>
                    <a:pt x="21723" y="-1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9" name="Group 132"/>
          <p:cNvGrpSpPr>
            <a:grpSpLocks/>
          </p:cNvGrpSpPr>
          <p:nvPr/>
        </p:nvGrpSpPr>
        <p:grpSpPr bwMode="auto">
          <a:xfrm>
            <a:off x="2817813" y="3925888"/>
            <a:ext cx="257175" cy="633412"/>
            <a:chOff x="3037" y="1584"/>
            <a:chExt cx="162" cy="399"/>
          </a:xfrm>
        </p:grpSpPr>
        <p:sp>
          <p:nvSpPr>
            <p:cNvPr id="66725" name="Oval 133"/>
            <p:cNvSpPr>
              <a:spLocks noChangeArrowheads="1"/>
            </p:cNvSpPr>
            <p:nvPr/>
          </p:nvSpPr>
          <p:spPr bwMode="auto">
            <a:xfrm>
              <a:off x="3071" y="1584"/>
              <a:ext cx="99" cy="13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26" name="Arc 134"/>
            <p:cNvSpPr>
              <a:spLocks/>
            </p:cNvSpPr>
            <p:nvPr/>
          </p:nvSpPr>
          <p:spPr bwMode="auto">
            <a:xfrm rot="10800000">
              <a:off x="311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27" name="Arc 135"/>
            <p:cNvSpPr>
              <a:spLocks/>
            </p:cNvSpPr>
            <p:nvPr/>
          </p:nvSpPr>
          <p:spPr bwMode="auto">
            <a:xfrm rot="10800000">
              <a:off x="303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sp>
        <p:nvSpPr>
          <p:cNvPr id="33" name="Line 142"/>
          <p:cNvSpPr>
            <a:spLocks noChangeShapeType="1"/>
          </p:cNvSpPr>
          <p:nvPr/>
        </p:nvSpPr>
        <p:spPr bwMode="auto">
          <a:xfrm flipH="1">
            <a:off x="1417638" y="2559050"/>
            <a:ext cx="1728787" cy="352742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43"/>
          <p:cNvSpPr>
            <a:spLocks noChangeShapeType="1"/>
          </p:cNvSpPr>
          <p:nvPr/>
        </p:nvSpPr>
        <p:spPr bwMode="auto">
          <a:xfrm>
            <a:off x="3146425" y="2559050"/>
            <a:ext cx="1655763" cy="352742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44"/>
          <p:cNvSpPr>
            <a:spLocks noChangeShapeType="1"/>
          </p:cNvSpPr>
          <p:nvPr/>
        </p:nvSpPr>
        <p:spPr bwMode="auto">
          <a:xfrm flipH="1" flipV="1">
            <a:off x="1417638" y="6086475"/>
            <a:ext cx="338455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45"/>
          <p:cNvGrpSpPr>
            <a:grpSpLocks/>
          </p:cNvGrpSpPr>
          <p:nvPr/>
        </p:nvGrpSpPr>
        <p:grpSpPr bwMode="auto">
          <a:xfrm>
            <a:off x="3146425" y="3925888"/>
            <a:ext cx="257175" cy="631825"/>
            <a:chOff x="4418" y="1547"/>
            <a:chExt cx="162" cy="398"/>
          </a:xfrm>
        </p:grpSpPr>
        <p:sp>
          <p:nvSpPr>
            <p:cNvPr id="66722" name="Oval 146"/>
            <p:cNvSpPr>
              <a:spLocks noChangeArrowheads="1"/>
            </p:cNvSpPr>
            <p:nvPr/>
          </p:nvSpPr>
          <p:spPr bwMode="auto">
            <a:xfrm>
              <a:off x="4452" y="1547"/>
              <a:ext cx="99" cy="13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23" name="Arc 147"/>
            <p:cNvSpPr>
              <a:spLocks/>
            </p:cNvSpPr>
            <p:nvPr/>
          </p:nvSpPr>
          <p:spPr bwMode="auto">
            <a:xfrm rot="10800000">
              <a:off x="4498" y="1682"/>
              <a:ext cx="82" cy="263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5" stroke="0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475" y="21655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24" name="Arc 148"/>
            <p:cNvSpPr>
              <a:spLocks/>
            </p:cNvSpPr>
            <p:nvPr/>
          </p:nvSpPr>
          <p:spPr bwMode="auto">
            <a:xfrm rot="10800000">
              <a:off x="4418" y="168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1" name="Group 149"/>
          <p:cNvGrpSpPr>
            <a:grpSpLocks/>
          </p:cNvGrpSpPr>
          <p:nvPr/>
        </p:nvGrpSpPr>
        <p:grpSpPr bwMode="auto">
          <a:xfrm>
            <a:off x="3506788" y="3925888"/>
            <a:ext cx="255587" cy="631825"/>
            <a:chOff x="2860" y="1716"/>
            <a:chExt cx="161" cy="398"/>
          </a:xfrm>
        </p:grpSpPr>
        <p:sp>
          <p:nvSpPr>
            <p:cNvPr id="66719" name="Oval 150"/>
            <p:cNvSpPr>
              <a:spLocks noChangeArrowheads="1"/>
            </p:cNvSpPr>
            <p:nvPr/>
          </p:nvSpPr>
          <p:spPr bwMode="auto">
            <a:xfrm>
              <a:off x="2887" y="1716"/>
              <a:ext cx="98" cy="13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20" name="Arc 151"/>
            <p:cNvSpPr>
              <a:spLocks/>
            </p:cNvSpPr>
            <p:nvPr/>
          </p:nvSpPr>
          <p:spPr bwMode="auto">
            <a:xfrm rot="10800000">
              <a:off x="2940" y="1851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21" name="Arc 152"/>
            <p:cNvSpPr>
              <a:spLocks/>
            </p:cNvSpPr>
            <p:nvPr/>
          </p:nvSpPr>
          <p:spPr bwMode="auto">
            <a:xfrm rot="10800000">
              <a:off x="2860" y="1851"/>
              <a:ext cx="82" cy="263"/>
            </a:xfrm>
            <a:custGeom>
              <a:avLst/>
              <a:gdLst>
                <a:gd name="T0" fmla="*/ 0 w 21724"/>
                <a:gd name="T1" fmla="*/ 0 h 21656"/>
                <a:gd name="T2" fmla="*/ 0 w 21724"/>
                <a:gd name="T3" fmla="*/ 0 h 21656"/>
                <a:gd name="T4" fmla="*/ 0 w 21724"/>
                <a:gd name="T5" fmla="*/ 0 h 21656"/>
                <a:gd name="T6" fmla="*/ 0 60000 65536"/>
                <a:gd name="T7" fmla="*/ 0 60000 65536"/>
                <a:gd name="T8" fmla="*/ 0 60000 65536"/>
                <a:gd name="T9" fmla="*/ 0 w 21724"/>
                <a:gd name="T10" fmla="*/ 0 h 21656"/>
                <a:gd name="T11" fmla="*/ 21724 w 21724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4" h="21656" fill="none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</a:path>
                <a:path w="21724" h="21656" stroke="0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  <a:lnTo>
                    <a:pt x="124" y="56"/>
                  </a:lnTo>
                  <a:lnTo>
                    <a:pt x="21723" y="-1"/>
                  </a:lnTo>
                  <a:close/>
                </a:path>
              </a:pathLst>
            </a:custGeom>
            <a:solidFill>
              <a:srgbClr val="00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2" name="Group 161"/>
          <p:cNvGrpSpPr>
            <a:grpSpLocks/>
          </p:cNvGrpSpPr>
          <p:nvPr/>
        </p:nvGrpSpPr>
        <p:grpSpPr bwMode="auto">
          <a:xfrm>
            <a:off x="3578225" y="4646613"/>
            <a:ext cx="255588" cy="631825"/>
            <a:chOff x="2860" y="1716"/>
            <a:chExt cx="161" cy="398"/>
          </a:xfrm>
        </p:grpSpPr>
        <p:sp>
          <p:nvSpPr>
            <p:cNvPr id="66716" name="Oval 162"/>
            <p:cNvSpPr>
              <a:spLocks noChangeArrowheads="1"/>
            </p:cNvSpPr>
            <p:nvPr/>
          </p:nvSpPr>
          <p:spPr bwMode="auto">
            <a:xfrm>
              <a:off x="2887" y="1716"/>
              <a:ext cx="98" cy="13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17" name="Arc 163"/>
            <p:cNvSpPr>
              <a:spLocks/>
            </p:cNvSpPr>
            <p:nvPr/>
          </p:nvSpPr>
          <p:spPr bwMode="auto">
            <a:xfrm rot="10800000">
              <a:off x="2940" y="1851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18" name="Arc 164"/>
            <p:cNvSpPr>
              <a:spLocks/>
            </p:cNvSpPr>
            <p:nvPr/>
          </p:nvSpPr>
          <p:spPr bwMode="auto">
            <a:xfrm rot="10800000">
              <a:off x="2860" y="1851"/>
              <a:ext cx="82" cy="263"/>
            </a:xfrm>
            <a:custGeom>
              <a:avLst/>
              <a:gdLst>
                <a:gd name="T0" fmla="*/ 0 w 21724"/>
                <a:gd name="T1" fmla="*/ 0 h 21656"/>
                <a:gd name="T2" fmla="*/ 0 w 21724"/>
                <a:gd name="T3" fmla="*/ 0 h 21656"/>
                <a:gd name="T4" fmla="*/ 0 w 21724"/>
                <a:gd name="T5" fmla="*/ 0 h 21656"/>
                <a:gd name="T6" fmla="*/ 0 60000 65536"/>
                <a:gd name="T7" fmla="*/ 0 60000 65536"/>
                <a:gd name="T8" fmla="*/ 0 60000 65536"/>
                <a:gd name="T9" fmla="*/ 0 w 21724"/>
                <a:gd name="T10" fmla="*/ 0 h 21656"/>
                <a:gd name="T11" fmla="*/ 21724 w 21724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4" h="21656" fill="none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</a:path>
                <a:path w="21724" h="21656" stroke="0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  <a:lnTo>
                    <a:pt x="124" y="56"/>
                  </a:lnTo>
                  <a:lnTo>
                    <a:pt x="21723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3217863" y="4646613"/>
            <a:ext cx="257175" cy="631825"/>
            <a:chOff x="3705" y="2267"/>
            <a:chExt cx="162" cy="398"/>
          </a:xfrm>
        </p:grpSpPr>
        <p:sp>
          <p:nvSpPr>
            <p:cNvPr id="66713" name="Oval 170"/>
            <p:cNvSpPr>
              <a:spLocks noChangeArrowheads="1"/>
            </p:cNvSpPr>
            <p:nvPr/>
          </p:nvSpPr>
          <p:spPr bwMode="auto">
            <a:xfrm>
              <a:off x="3732" y="2267"/>
              <a:ext cx="99" cy="13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14" name="Arc 171"/>
            <p:cNvSpPr>
              <a:spLocks/>
            </p:cNvSpPr>
            <p:nvPr/>
          </p:nvSpPr>
          <p:spPr bwMode="auto">
            <a:xfrm rot="10800000">
              <a:off x="3785" y="2402"/>
              <a:ext cx="82" cy="263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5" stroke="0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475" y="21655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15" name="Arc 172"/>
            <p:cNvSpPr>
              <a:spLocks/>
            </p:cNvSpPr>
            <p:nvPr/>
          </p:nvSpPr>
          <p:spPr bwMode="auto">
            <a:xfrm rot="10800000">
              <a:off x="3705" y="240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4" name="Group 173"/>
          <p:cNvGrpSpPr>
            <a:grpSpLocks/>
          </p:cNvGrpSpPr>
          <p:nvPr/>
        </p:nvGrpSpPr>
        <p:grpSpPr bwMode="auto">
          <a:xfrm>
            <a:off x="3898900" y="4646613"/>
            <a:ext cx="255588" cy="633412"/>
            <a:chOff x="3024" y="2106"/>
            <a:chExt cx="161" cy="399"/>
          </a:xfrm>
        </p:grpSpPr>
        <p:sp>
          <p:nvSpPr>
            <p:cNvPr id="66710" name="Oval 174"/>
            <p:cNvSpPr>
              <a:spLocks noChangeArrowheads="1"/>
            </p:cNvSpPr>
            <p:nvPr/>
          </p:nvSpPr>
          <p:spPr bwMode="auto">
            <a:xfrm>
              <a:off x="3058" y="2106"/>
              <a:ext cx="98" cy="139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11" name="Arc 175"/>
            <p:cNvSpPr>
              <a:spLocks/>
            </p:cNvSpPr>
            <p:nvPr/>
          </p:nvSpPr>
          <p:spPr bwMode="auto">
            <a:xfrm rot="10800000">
              <a:off x="3104" y="224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12" name="Arc 176"/>
            <p:cNvSpPr>
              <a:spLocks/>
            </p:cNvSpPr>
            <p:nvPr/>
          </p:nvSpPr>
          <p:spPr bwMode="auto">
            <a:xfrm rot="10800000">
              <a:off x="3024" y="2242"/>
              <a:ext cx="81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FFCC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5" name="Group 181"/>
          <p:cNvGrpSpPr>
            <a:grpSpLocks/>
          </p:cNvGrpSpPr>
          <p:nvPr/>
        </p:nvGrpSpPr>
        <p:grpSpPr bwMode="auto">
          <a:xfrm>
            <a:off x="4083050" y="5367338"/>
            <a:ext cx="257175" cy="633412"/>
            <a:chOff x="3037" y="1584"/>
            <a:chExt cx="162" cy="399"/>
          </a:xfrm>
        </p:grpSpPr>
        <p:sp>
          <p:nvSpPr>
            <p:cNvPr id="66707" name="Oval 182"/>
            <p:cNvSpPr>
              <a:spLocks noChangeArrowheads="1"/>
            </p:cNvSpPr>
            <p:nvPr/>
          </p:nvSpPr>
          <p:spPr bwMode="auto">
            <a:xfrm>
              <a:off x="3071" y="1584"/>
              <a:ext cx="99" cy="13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08" name="Arc 183"/>
            <p:cNvSpPr>
              <a:spLocks/>
            </p:cNvSpPr>
            <p:nvPr/>
          </p:nvSpPr>
          <p:spPr bwMode="auto">
            <a:xfrm rot="10800000">
              <a:off x="311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09" name="Arc 184"/>
            <p:cNvSpPr>
              <a:spLocks/>
            </p:cNvSpPr>
            <p:nvPr/>
          </p:nvSpPr>
          <p:spPr bwMode="auto">
            <a:xfrm rot="10800000">
              <a:off x="3037" y="1720"/>
              <a:ext cx="82" cy="263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sp>
        <p:nvSpPr>
          <p:cNvPr id="66579" name="Text Box 197"/>
          <p:cNvSpPr txBox="1">
            <a:spLocks noChangeArrowheads="1"/>
          </p:cNvSpPr>
          <p:nvPr/>
        </p:nvSpPr>
        <p:spPr bwMode="auto">
          <a:xfrm>
            <a:off x="1403350" y="616585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2400">
                <a:solidFill>
                  <a:srgbClr val="660066"/>
                </a:solidFill>
                <a:latin typeface="Arial" charset="0"/>
              </a:rPr>
              <a:t>Hierarchinė sistema</a:t>
            </a:r>
            <a:endParaRPr lang="en-US" sz="240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6580" name="Text Box 198"/>
          <p:cNvSpPr txBox="1">
            <a:spLocks noChangeArrowheads="1"/>
          </p:cNvSpPr>
          <p:nvPr/>
        </p:nvSpPr>
        <p:spPr bwMode="auto">
          <a:xfrm>
            <a:off x="250825" y="5445125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2400">
                <a:solidFill>
                  <a:srgbClr val="660066"/>
                </a:solidFill>
                <a:latin typeface="Arial" charset="0"/>
              </a:rPr>
              <a:t>vadovai</a:t>
            </a:r>
            <a:endParaRPr lang="en-US" sz="240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6581" name="Text Box 199"/>
          <p:cNvSpPr txBox="1">
            <a:spLocks noChangeArrowheads="1"/>
          </p:cNvSpPr>
          <p:nvPr/>
        </p:nvSpPr>
        <p:spPr bwMode="auto">
          <a:xfrm>
            <a:off x="0" y="4724400"/>
            <a:ext cx="1460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1600" dirty="0" smtClean="0">
                <a:solidFill>
                  <a:srgbClr val="660066"/>
                </a:solidFill>
                <a:latin typeface="Arial" charset="0"/>
              </a:rPr>
              <a:t>savivaldybės</a:t>
            </a:r>
            <a:endParaRPr lang="en-US" sz="24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6582" name="Text Box 200"/>
          <p:cNvSpPr txBox="1">
            <a:spLocks noChangeArrowheads="1"/>
          </p:cNvSpPr>
          <p:nvPr/>
        </p:nvSpPr>
        <p:spPr bwMode="auto">
          <a:xfrm>
            <a:off x="179388" y="4005263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2400">
                <a:solidFill>
                  <a:srgbClr val="660066"/>
                </a:solidFill>
                <a:latin typeface="Arial" charset="0"/>
              </a:rPr>
              <a:t>ministerija</a:t>
            </a:r>
            <a:endParaRPr lang="en-US" sz="2400">
              <a:solidFill>
                <a:srgbClr val="660066"/>
              </a:solidFill>
              <a:latin typeface="Arial" charset="0"/>
            </a:endParaRPr>
          </a:p>
        </p:txBody>
      </p:sp>
      <p:grpSp>
        <p:nvGrpSpPr>
          <p:cNvPr id="16" name="Group 214"/>
          <p:cNvGrpSpPr>
            <a:grpSpLocks/>
          </p:cNvGrpSpPr>
          <p:nvPr/>
        </p:nvGrpSpPr>
        <p:grpSpPr bwMode="auto">
          <a:xfrm>
            <a:off x="3003550" y="5367338"/>
            <a:ext cx="285750" cy="623887"/>
            <a:chOff x="2687" y="1810"/>
            <a:chExt cx="138" cy="358"/>
          </a:xfrm>
        </p:grpSpPr>
        <p:sp>
          <p:nvSpPr>
            <p:cNvPr id="66704" name="Oval 215"/>
            <p:cNvSpPr>
              <a:spLocks noChangeArrowheads="1"/>
            </p:cNvSpPr>
            <p:nvPr/>
          </p:nvSpPr>
          <p:spPr bwMode="auto">
            <a:xfrm>
              <a:off x="2711" y="1810"/>
              <a:ext cx="88" cy="124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05" name="Arc 216"/>
            <p:cNvSpPr>
              <a:spLocks/>
            </p:cNvSpPr>
            <p:nvPr/>
          </p:nvSpPr>
          <p:spPr bwMode="auto">
            <a:xfrm rot="10800000">
              <a:off x="2751" y="1931"/>
              <a:ext cx="74" cy="237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5" stroke="0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475" y="21655"/>
                  </a:lnTo>
                  <a:close/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06" name="Arc 217"/>
            <p:cNvSpPr>
              <a:spLocks/>
            </p:cNvSpPr>
            <p:nvPr/>
          </p:nvSpPr>
          <p:spPr bwMode="auto">
            <a:xfrm rot="10800000">
              <a:off x="2687" y="1931"/>
              <a:ext cx="73" cy="237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00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7" name="Group 243"/>
          <p:cNvGrpSpPr>
            <a:grpSpLocks/>
          </p:cNvGrpSpPr>
          <p:nvPr/>
        </p:nvGrpSpPr>
        <p:grpSpPr bwMode="auto">
          <a:xfrm>
            <a:off x="3721100" y="5367338"/>
            <a:ext cx="276225" cy="641350"/>
            <a:chOff x="2987" y="1776"/>
            <a:chExt cx="174" cy="404"/>
          </a:xfrm>
        </p:grpSpPr>
        <p:sp>
          <p:nvSpPr>
            <p:cNvPr id="66701" name="Oval 244"/>
            <p:cNvSpPr>
              <a:spLocks noChangeArrowheads="1"/>
            </p:cNvSpPr>
            <p:nvPr/>
          </p:nvSpPr>
          <p:spPr bwMode="auto">
            <a:xfrm>
              <a:off x="3018" y="1776"/>
              <a:ext cx="109" cy="141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702" name="Arc 245"/>
            <p:cNvSpPr>
              <a:spLocks/>
            </p:cNvSpPr>
            <p:nvPr/>
          </p:nvSpPr>
          <p:spPr bwMode="auto">
            <a:xfrm rot="10800000">
              <a:off x="3070" y="1913"/>
              <a:ext cx="91" cy="267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5" stroke="0" extrusionOk="0">
                  <a:moveTo>
                    <a:pt x="21475" y="21655"/>
                  </a:moveTo>
                  <a:cubicBezTo>
                    <a:pt x="9595" y="21587"/>
                    <a:pt x="0" y="11936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475" y="21655"/>
                  </a:lnTo>
                  <a:close/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03" name="Arc 246"/>
            <p:cNvSpPr>
              <a:spLocks/>
            </p:cNvSpPr>
            <p:nvPr/>
          </p:nvSpPr>
          <p:spPr bwMode="auto">
            <a:xfrm rot="10800000">
              <a:off x="2987" y="1913"/>
              <a:ext cx="91" cy="267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8" name="Group 325"/>
          <p:cNvGrpSpPr>
            <a:grpSpLocks/>
          </p:cNvGrpSpPr>
          <p:nvPr/>
        </p:nvGrpSpPr>
        <p:grpSpPr bwMode="auto">
          <a:xfrm>
            <a:off x="3360738" y="5330825"/>
            <a:ext cx="268287" cy="684213"/>
            <a:chOff x="3025" y="2054"/>
            <a:chExt cx="138" cy="359"/>
          </a:xfrm>
        </p:grpSpPr>
        <p:sp>
          <p:nvSpPr>
            <p:cNvPr id="66698" name="Oval 326"/>
            <p:cNvSpPr>
              <a:spLocks noChangeArrowheads="1"/>
            </p:cNvSpPr>
            <p:nvPr/>
          </p:nvSpPr>
          <p:spPr bwMode="auto">
            <a:xfrm>
              <a:off x="3049" y="2054"/>
              <a:ext cx="88" cy="125"/>
            </a:xfrm>
            <a:prstGeom prst="ellipse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699" name="Arc 327"/>
            <p:cNvSpPr>
              <a:spLocks/>
            </p:cNvSpPr>
            <p:nvPr/>
          </p:nvSpPr>
          <p:spPr bwMode="auto">
            <a:xfrm rot="10800000">
              <a:off x="3090" y="2176"/>
              <a:ext cx="73" cy="237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rgbClr val="9933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700" name="Arc 328"/>
            <p:cNvSpPr>
              <a:spLocks/>
            </p:cNvSpPr>
            <p:nvPr/>
          </p:nvSpPr>
          <p:spPr bwMode="auto">
            <a:xfrm rot="10800000">
              <a:off x="3025" y="2176"/>
              <a:ext cx="73" cy="237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-1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33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19" name="Group 420"/>
          <p:cNvGrpSpPr>
            <a:grpSpLocks/>
          </p:cNvGrpSpPr>
          <p:nvPr/>
        </p:nvGrpSpPr>
        <p:grpSpPr bwMode="auto">
          <a:xfrm>
            <a:off x="1849438" y="5367338"/>
            <a:ext cx="233362" cy="606425"/>
            <a:chOff x="2834" y="1702"/>
            <a:chExt cx="137" cy="359"/>
          </a:xfrm>
        </p:grpSpPr>
        <p:sp>
          <p:nvSpPr>
            <p:cNvPr id="66695" name="Oval 421"/>
            <p:cNvSpPr>
              <a:spLocks noChangeArrowheads="1"/>
            </p:cNvSpPr>
            <p:nvPr/>
          </p:nvSpPr>
          <p:spPr bwMode="auto">
            <a:xfrm>
              <a:off x="2858" y="1702"/>
              <a:ext cx="88" cy="1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Arial" charset="0"/>
                <a:cs typeface="Arial" charset="0"/>
              </a:endParaRPr>
            </a:p>
          </p:txBody>
        </p:sp>
        <p:sp>
          <p:nvSpPr>
            <p:cNvPr id="66696" name="Arc 422"/>
            <p:cNvSpPr>
              <a:spLocks/>
            </p:cNvSpPr>
            <p:nvPr/>
          </p:nvSpPr>
          <p:spPr bwMode="auto">
            <a:xfrm rot="10800000">
              <a:off x="2898" y="1824"/>
              <a:ext cx="73" cy="237"/>
            </a:xfrm>
            <a:custGeom>
              <a:avLst/>
              <a:gdLst>
                <a:gd name="T0" fmla="*/ 0 w 21600"/>
                <a:gd name="T1" fmla="*/ 0 h 21656"/>
                <a:gd name="T2" fmla="*/ 0 w 21600"/>
                <a:gd name="T3" fmla="*/ 0 h 21656"/>
                <a:gd name="T4" fmla="*/ 0 w 21600"/>
                <a:gd name="T5" fmla="*/ 0 h 216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6"/>
                <a:gd name="T11" fmla="*/ 21600 w 21600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-1"/>
                  </a:cubicBezTo>
                  <a:lnTo>
                    <a:pt x="21600" y="56"/>
                  </a:lnTo>
                  <a:lnTo>
                    <a:pt x="21600" y="21656"/>
                  </a:lnTo>
                  <a:close/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  <p:sp>
          <p:nvSpPr>
            <p:cNvPr id="66697" name="Arc 423"/>
            <p:cNvSpPr>
              <a:spLocks/>
            </p:cNvSpPr>
            <p:nvPr/>
          </p:nvSpPr>
          <p:spPr bwMode="auto">
            <a:xfrm rot="10800000">
              <a:off x="2834" y="1824"/>
              <a:ext cx="73" cy="237"/>
            </a:xfrm>
            <a:custGeom>
              <a:avLst/>
              <a:gdLst>
                <a:gd name="T0" fmla="*/ 0 w 21724"/>
                <a:gd name="T1" fmla="*/ 0 h 21656"/>
                <a:gd name="T2" fmla="*/ 0 w 21724"/>
                <a:gd name="T3" fmla="*/ 0 h 21656"/>
                <a:gd name="T4" fmla="*/ 0 w 21724"/>
                <a:gd name="T5" fmla="*/ 0 h 21656"/>
                <a:gd name="T6" fmla="*/ 0 60000 65536"/>
                <a:gd name="T7" fmla="*/ 0 60000 65536"/>
                <a:gd name="T8" fmla="*/ 0 60000 65536"/>
                <a:gd name="T9" fmla="*/ 0 w 21724"/>
                <a:gd name="T10" fmla="*/ 0 h 21656"/>
                <a:gd name="T11" fmla="*/ 21724 w 21724"/>
                <a:gd name="T12" fmla="*/ 21656 h 21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4" h="21656" fill="none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</a:path>
                <a:path w="21724" h="21656" stroke="0" extrusionOk="0">
                  <a:moveTo>
                    <a:pt x="21723" y="-1"/>
                  </a:moveTo>
                  <a:cubicBezTo>
                    <a:pt x="21723" y="18"/>
                    <a:pt x="21724" y="37"/>
                    <a:pt x="21724" y="56"/>
                  </a:cubicBezTo>
                  <a:cubicBezTo>
                    <a:pt x="21724" y="11985"/>
                    <a:pt x="12053" y="21656"/>
                    <a:pt x="124" y="21656"/>
                  </a:cubicBezTo>
                  <a:cubicBezTo>
                    <a:pt x="82" y="21656"/>
                    <a:pt x="41" y="21655"/>
                    <a:pt x="-1" y="21655"/>
                  </a:cubicBezTo>
                  <a:lnTo>
                    <a:pt x="124" y="56"/>
                  </a:lnTo>
                  <a:lnTo>
                    <a:pt x="21723" y="-1"/>
                  </a:lnTo>
                  <a:close/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lt-LT"/>
            </a:p>
          </p:txBody>
        </p:sp>
      </p:grpSp>
      <p:grpSp>
        <p:nvGrpSpPr>
          <p:cNvPr id="20" name="Group 482"/>
          <p:cNvGrpSpPr>
            <a:grpSpLocks/>
          </p:cNvGrpSpPr>
          <p:nvPr/>
        </p:nvGrpSpPr>
        <p:grpSpPr bwMode="auto">
          <a:xfrm>
            <a:off x="4802188" y="1620838"/>
            <a:ext cx="3457575" cy="3673475"/>
            <a:chOff x="2889" y="885"/>
            <a:chExt cx="2178" cy="2314"/>
          </a:xfrm>
        </p:grpSpPr>
        <p:grpSp>
          <p:nvGrpSpPr>
            <p:cNvPr id="21" name="Group 330"/>
            <p:cNvGrpSpPr>
              <a:grpSpLocks/>
            </p:cNvGrpSpPr>
            <p:nvPr/>
          </p:nvGrpSpPr>
          <p:grpSpPr bwMode="auto">
            <a:xfrm>
              <a:off x="3421" y="2251"/>
              <a:ext cx="163" cy="430"/>
              <a:chOff x="3172" y="2478"/>
              <a:chExt cx="163" cy="430"/>
            </a:xfrm>
          </p:grpSpPr>
          <p:sp>
            <p:nvSpPr>
              <p:cNvPr id="179" name="Oval 331"/>
              <p:cNvSpPr>
                <a:spLocks noChangeArrowheads="1"/>
              </p:cNvSpPr>
              <p:nvPr/>
            </p:nvSpPr>
            <p:spPr bwMode="auto">
              <a:xfrm>
                <a:off x="3203" y="2478"/>
                <a:ext cx="109" cy="150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Arc 332"/>
              <p:cNvSpPr>
                <a:spLocks/>
              </p:cNvSpPr>
              <p:nvPr/>
            </p:nvSpPr>
            <p:spPr bwMode="auto">
              <a:xfrm rot="10800000">
                <a:off x="3244" y="2624"/>
                <a:ext cx="91" cy="284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Arc 333"/>
              <p:cNvSpPr>
                <a:spLocks/>
              </p:cNvSpPr>
              <p:nvPr/>
            </p:nvSpPr>
            <p:spPr bwMode="auto">
              <a:xfrm rot="10800000">
                <a:off x="3172" y="2624"/>
                <a:ext cx="91" cy="284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334"/>
            <p:cNvGrpSpPr>
              <a:grpSpLocks/>
            </p:cNvGrpSpPr>
            <p:nvPr/>
          </p:nvGrpSpPr>
          <p:grpSpPr bwMode="auto">
            <a:xfrm>
              <a:off x="4308" y="1545"/>
              <a:ext cx="177" cy="370"/>
              <a:chOff x="2834" y="1702"/>
              <a:chExt cx="137" cy="359"/>
            </a:xfrm>
          </p:grpSpPr>
          <p:sp>
            <p:nvSpPr>
              <p:cNvPr id="176" name="Oval 335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Arc 336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Arc 337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338"/>
            <p:cNvGrpSpPr>
              <a:grpSpLocks/>
            </p:cNvGrpSpPr>
            <p:nvPr/>
          </p:nvGrpSpPr>
          <p:grpSpPr bwMode="auto">
            <a:xfrm>
              <a:off x="3207" y="1380"/>
              <a:ext cx="179" cy="370"/>
              <a:chOff x="3000" y="1584"/>
              <a:chExt cx="137" cy="359"/>
            </a:xfrm>
          </p:grpSpPr>
          <p:sp>
            <p:nvSpPr>
              <p:cNvPr id="173" name="Oval 339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88" cy="125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Arc 340"/>
              <p:cNvSpPr>
                <a:spLocks/>
              </p:cNvSpPr>
              <p:nvPr/>
            </p:nvSpPr>
            <p:spPr bwMode="auto">
              <a:xfrm rot="10800000">
                <a:off x="3064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Arc 341"/>
              <p:cNvSpPr>
                <a:spLocks/>
              </p:cNvSpPr>
              <p:nvPr/>
            </p:nvSpPr>
            <p:spPr bwMode="auto">
              <a:xfrm rot="10800000">
                <a:off x="3000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342"/>
            <p:cNvGrpSpPr>
              <a:grpSpLocks/>
            </p:cNvGrpSpPr>
            <p:nvPr/>
          </p:nvGrpSpPr>
          <p:grpSpPr bwMode="auto">
            <a:xfrm>
              <a:off x="4425" y="1940"/>
              <a:ext cx="179" cy="370"/>
              <a:chOff x="3025" y="2054"/>
              <a:chExt cx="138" cy="359"/>
            </a:xfrm>
          </p:grpSpPr>
          <p:sp>
            <p:nvSpPr>
              <p:cNvPr id="170" name="Oval 343"/>
              <p:cNvSpPr>
                <a:spLocks noChangeArrowheads="1"/>
              </p:cNvSpPr>
              <p:nvPr/>
            </p:nvSpPr>
            <p:spPr bwMode="auto">
              <a:xfrm>
                <a:off x="3049" y="2054"/>
                <a:ext cx="88" cy="1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" name="Arc 344"/>
              <p:cNvSpPr>
                <a:spLocks/>
              </p:cNvSpPr>
              <p:nvPr/>
            </p:nvSpPr>
            <p:spPr bwMode="auto">
              <a:xfrm rot="10800000">
                <a:off x="3090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Arc 345"/>
              <p:cNvSpPr>
                <a:spLocks/>
              </p:cNvSpPr>
              <p:nvPr/>
            </p:nvSpPr>
            <p:spPr bwMode="auto">
              <a:xfrm rot="10800000">
                <a:off x="3025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0"/>
            <p:cNvGrpSpPr>
              <a:grpSpLocks/>
            </p:cNvGrpSpPr>
            <p:nvPr/>
          </p:nvGrpSpPr>
          <p:grpSpPr bwMode="auto">
            <a:xfrm>
              <a:off x="4091" y="2605"/>
              <a:ext cx="170" cy="416"/>
              <a:chOff x="3000" y="1584"/>
              <a:chExt cx="137" cy="359"/>
            </a:xfrm>
          </p:grpSpPr>
          <p:sp>
            <p:nvSpPr>
              <p:cNvPr id="167" name="Oval 351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88" cy="1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Arc 352"/>
              <p:cNvSpPr>
                <a:spLocks/>
              </p:cNvSpPr>
              <p:nvPr/>
            </p:nvSpPr>
            <p:spPr bwMode="auto">
              <a:xfrm rot="10800000">
                <a:off x="3064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Arc 353"/>
              <p:cNvSpPr>
                <a:spLocks/>
              </p:cNvSpPr>
              <p:nvPr/>
            </p:nvSpPr>
            <p:spPr bwMode="auto">
              <a:xfrm rot="10800000">
                <a:off x="3000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54"/>
            <p:cNvGrpSpPr>
              <a:grpSpLocks/>
            </p:cNvGrpSpPr>
            <p:nvPr/>
          </p:nvGrpSpPr>
          <p:grpSpPr bwMode="auto">
            <a:xfrm>
              <a:off x="3860" y="2149"/>
              <a:ext cx="169" cy="416"/>
              <a:chOff x="3025" y="2054"/>
              <a:chExt cx="138" cy="359"/>
            </a:xfrm>
          </p:grpSpPr>
          <p:sp>
            <p:nvSpPr>
              <p:cNvPr id="164" name="Oval 355"/>
              <p:cNvSpPr>
                <a:spLocks noChangeArrowheads="1"/>
              </p:cNvSpPr>
              <p:nvPr/>
            </p:nvSpPr>
            <p:spPr bwMode="auto">
              <a:xfrm>
                <a:off x="3049" y="2054"/>
                <a:ext cx="88" cy="125"/>
              </a:xfrm>
              <a:prstGeom prst="ellipse">
                <a:avLst/>
              </a:prstGeom>
              <a:solidFill>
                <a:srgbClr val="993366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" name="Arc 356"/>
              <p:cNvSpPr>
                <a:spLocks/>
              </p:cNvSpPr>
              <p:nvPr/>
            </p:nvSpPr>
            <p:spPr bwMode="auto">
              <a:xfrm rot="10800000">
                <a:off x="3090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Arc 357"/>
              <p:cNvSpPr>
                <a:spLocks/>
              </p:cNvSpPr>
              <p:nvPr/>
            </p:nvSpPr>
            <p:spPr bwMode="auto">
              <a:xfrm rot="10800000">
                <a:off x="3025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358"/>
            <p:cNvGrpSpPr>
              <a:grpSpLocks/>
            </p:cNvGrpSpPr>
            <p:nvPr/>
          </p:nvGrpSpPr>
          <p:grpSpPr bwMode="auto">
            <a:xfrm>
              <a:off x="4749" y="2061"/>
              <a:ext cx="179" cy="393"/>
              <a:chOff x="3000" y="1584"/>
              <a:chExt cx="137" cy="359"/>
            </a:xfrm>
          </p:grpSpPr>
          <p:sp>
            <p:nvSpPr>
              <p:cNvPr id="161" name="Oval 359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88" cy="125"/>
              </a:xfrm>
              <a:prstGeom prst="ellipse">
                <a:avLst/>
              </a:prstGeom>
              <a:solidFill>
                <a:srgbClr val="993366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Arc 360"/>
              <p:cNvSpPr>
                <a:spLocks/>
              </p:cNvSpPr>
              <p:nvPr/>
            </p:nvSpPr>
            <p:spPr bwMode="auto">
              <a:xfrm rot="10800000">
                <a:off x="3064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Arc 361"/>
              <p:cNvSpPr>
                <a:spLocks/>
              </p:cNvSpPr>
              <p:nvPr/>
            </p:nvSpPr>
            <p:spPr bwMode="auto">
              <a:xfrm rot="10800000">
                <a:off x="3000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362"/>
            <p:cNvGrpSpPr>
              <a:grpSpLocks/>
            </p:cNvGrpSpPr>
            <p:nvPr/>
          </p:nvGrpSpPr>
          <p:grpSpPr bwMode="auto">
            <a:xfrm>
              <a:off x="3657" y="2125"/>
              <a:ext cx="180" cy="393"/>
              <a:chOff x="2687" y="1810"/>
              <a:chExt cx="138" cy="358"/>
            </a:xfrm>
          </p:grpSpPr>
          <p:sp>
            <p:nvSpPr>
              <p:cNvPr id="158" name="Oval 363"/>
              <p:cNvSpPr>
                <a:spLocks noChangeArrowheads="1"/>
              </p:cNvSpPr>
              <p:nvPr/>
            </p:nvSpPr>
            <p:spPr bwMode="auto">
              <a:xfrm>
                <a:off x="2711" y="1810"/>
                <a:ext cx="88" cy="124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9" name="Arc 364"/>
              <p:cNvSpPr>
                <a:spLocks/>
              </p:cNvSpPr>
              <p:nvPr/>
            </p:nvSpPr>
            <p:spPr bwMode="auto">
              <a:xfrm rot="10800000">
                <a:off x="2751" y="1931"/>
                <a:ext cx="74" cy="237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Arc 365"/>
              <p:cNvSpPr>
                <a:spLocks/>
              </p:cNvSpPr>
              <p:nvPr/>
            </p:nvSpPr>
            <p:spPr bwMode="auto">
              <a:xfrm rot="10800000">
                <a:off x="2687" y="1931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366"/>
            <p:cNvGrpSpPr>
              <a:grpSpLocks/>
            </p:cNvGrpSpPr>
            <p:nvPr/>
          </p:nvGrpSpPr>
          <p:grpSpPr bwMode="auto">
            <a:xfrm>
              <a:off x="4341" y="2512"/>
              <a:ext cx="179" cy="393"/>
              <a:chOff x="3025" y="2054"/>
              <a:chExt cx="138" cy="359"/>
            </a:xfrm>
          </p:grpSpPr>
          <p:sp>
            <p:nvSpPr>
              <p:cNvPr id="155" name="Oval 367"/>
              <p:cNvSpPr>
                <a:spLocks noChangeArrowheads="1"/>
              </p:cNvSpPr>
              <p:nvPr/>
            </p:nvSpPr>
            <p:spPr bwMode="auto">
              <a:xfrm>
                <a:off x="3049" y="2054"/>
                <a:ext cx="88" cy="125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6" name="Arc 368"/>
              <p:cNvSpPr>
                <a:spLocks/>
              </p:cNvSpPr>
              <p:nvPr/>
            </p:nvSpPr>
            <p:spPr bwMode="auto">
              <a:xfrm rot="10800000">
                <a:off x="3090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Arc 369"/>
              <p:cNvSpPr>
                <a:spLocks/>
              </p:cNvSpPr>
              <p:nvPr/>
            </p:nvSpPr>
            <p:spPr bwMode="auto">
              <a:xfrm rot="10800000">
                <a:off x="3025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370"/>
            <p:cNvGrpSpPr>
              <a:grpSpLocks/>
            </p:cNvGrpSpPr>
            <p:nvPr/>
          </p:nvGrpSpPr>
          <p:grpSpPr bwMode="auto">
            <a:xfrm>
              <a:off x="3787" y="1664"/>
              <a:ext cx="158" cy="419"/>
              <a:chOff x="2834" y="1702"/>
              <a:chExt cx="137" cy="359"/>
            </a:xfrm>
          </p:grpSpPr>
          <p:sp>
            <p:nvSpPr>
              <p:cNvPr id="152" name="Oval 371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" name="Arc 372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Arc 373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74"/>
            <p:cNvGrpSpPr>
              <a:grpSpLocks/>
            </p:cNvGrpSpPr>
            <p:nvPr/>
          </p:nvGrpSpPr>
          <p:grpSpPr bwMode="auto">
            <a:xfrm>
              <a:off x="4057" y="1645"/>
              <a:ext cx="165" cy="417"/>
              <a:chOff x="3808" y="1872"/>
              <a:chExt cx="165" cy="417"/>
            </a:xfrm>
          </p:grpSpPr>
          <p:sp>
            <p:nvSpPr>
              <p:cNvPr id="149" name="Oval 375"/>
              <p:cNvSpPr>
                <a:spLocks noChangeArrowheads="1"/>
              </p:cNvSpPr>
              <p:nvPr/>
            </p:nvSpPr>
            <p:spPr bwMode="auto">
              <a:xfrm>
                <a:off x="3844" y="1872"/>
                <a:ext cx="102" cy="145"/>
              </a:xfrm>
              <a:prstGeom prst="ellipse">
                <a:avLst/>
              </a:prstGeom>
              <a:solidFill>
                <a:srgbClr val="993366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Arc 376"/>
              <p:cNvSpPr>
                <a:spLocks/>
              </p:cNvSpPr>
              <p:nvPr/>
            </p:nvSpPr>
            <p:spPr bwMode="auto">
              <a:xfrm rot="10800000">
                <a:off x="3888" y="2014"/>
                <a:ext cx="85" cy="275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Arc 377"/>
              <p:cNvSpPr>
                <a:spLocks/>
              </p:cNvSpPr>
              <p:nvPr/>
            </p:nvSpPr>
            <p:spPr bwMode="auto">
              <a:xfrm rot="10800000">
                <a:off x="3808" y="2014"/>
                <a:ext cx="85" cy="275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79"/>
            <p:cNvGrpSpPr>
              <a:grpSpLocks/>
            </p:cNvGrpSpPr>
            <p:nvPr/>
          </p:nvGrpSpPr>
          <p:grpSpPr bwMode="auto">
            <a:xfrm>
              <a:off x="3115" y="1792"/>
              <a:ext cx="170" cy="431"/>
              <a:chOff x="3000" y="1584"/>
              <a:chExt cx="137" cy="359"/>
            </a:xfrm>
          </p:grpSpPr>
          <p:sp>
            <p:nvSpPr>
              <p:cNvPr id="146" name="Oval 380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88" cy="125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Arc 381"/>
              <p:cNvSpPr>
                <a:spLocks/>
              </p:cNvSpPr>
              <p:nvPr/>
            </p:nvSpPr>
            <p:spPr bwMode="auto">
              <a:xfrm rot="10800000">
                <a:off x="3064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Arc 382"/>
              <p:cNvSpPr>
                <a:spLocks/>
              </p:cNvSpPr>
              <p:nvPr/>
            </p:nvSpPr>
            <p:spPr bwMode="auto">
              <a:xfrm rot="10800000">
                <a:off x="3000" y="170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83"/>
            <p:cNvGrpSpPr>
              <a:grpSpLocks/>
            </p:cNvGrpSpPr>
            <p:nvPr/>
          </p:nvGrpSpPr>
          <p:grpSpPr bwMode="auto">
            <a:xfrm>
              <a:off x="3797" y="2648"/>
              <a:ext cx="191" cy="428"/>
              <a:chOff x="3025" y="2054"/>
              <a:chExt cx="138" cy="359"/>
            </a:xfrm>
          </p:grpSpPr>
          <p:sp>
            <p:nvSpPr>
              <p:cNvPr id="143" name="Oval 384"/>
              <p:cNvSpPr>
                <a:spLocks noChangeArrowheads="1"/>
              </p:cNvSpPr>
              <p:nvPr/>
            </p:nvSpPr>
            <p:spPr bwMode="auto">
              <a:xfrm>
                <a:off x="3049" y="2054"/>
                <a:ext cx="88" cy="125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rc 385"/>
              <p:cNvSpPr>
                <a:spLocks/>
              </p:cNvSpPr>
              <p:nvPr/>
            </p:nvSpPr>
            <p:spPr bwMode="auto">
              <a:xfrm rot="10800000">
                <a:off x="3090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Arc 386"/>
              <p:cNvSpPr>
                <a:spLocks/>
              </p:cNvSpPr>
              <p:nvPr/>
            </p:nvSpPr>
            <p:spPr bwMode="auto">
              <a:xfrm rot="10800000">
                <a:off x="3025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87"/>
            <p:cNvGrpSpPr>
              <a:grpSpLocks/>
            </p:cNvGrpSpPr>
            <p:nvPr/>
          </p:nvGrpSpPr>
          <p:grpSpPr bwMode="auto">
            <a:xfrm>
              <a:off x="3162" y="2337"/>
              <a:ext cx="170" cy="416"/>
              <a:chOff x="3166" y="3047"/>
              <a:chExt cx="170" cy="416"/>
            </a:xfrm>
          </p:grpSpPr>
          <p:sp>
            <p:nvSpPr>
              <p:cNvPr id="140" name="Oval 388"/>
              <p:cNvSpPr>
                <a:spLocks noChangeArrowheads="1"/>
              </p:cNvSpPr>
              <p:nvPr/>
            </p:nvSpPr>
            <p:spPr bwMode="auto">
              <a:xfrm>
                <a:off x="3196" y="3047"/>
                <a:ext cx="108" cy="14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Arc 389"/>
              <p:cNvSpPr>
                <a:spLocks/>
              </p:cNvSpPr>
              <p:nvPr/>
            </p:nvSpPr>
            <p:spPr bwMode="auto">
              <a:xfrm rot="10800000">
                <a:off x="3245" y="3188"/>
                <a:ext cx="91" cy="275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Arc 390"/>
              <p:cNvSpPr>
                <a:spLocks/>
              </p:cNvSpPr>
              <p:nvPr/>
            </p:nvSpPr>
            <p:spPr bwMode="auto">
              <a:xfrm rot="10800000">
                <a:off x="3166" y="3188"/>
                <a:ext cx="90" cy="275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391"/>
            <p:cNvGrpSpPr>
              <a:grpSpLocks/>
            </p:cNvGrpSpPr>
            <p:nvPr/>
          </p:nvGrpSpPr>
          <p:grpSpPr bwMode="auto">
            <a:xfrm>
              <a:off x="3367" y="1198"/>
              <a:ext cx="177" cy="393"/>
              <a:chOff x="2834" y="1702"/>
              <a:chExt cx="137" cy="359"/>
            </a:xfrm>
          </p:grpSpPr>
          <p:sp>
            <p:nvSpPr>
              <p:cNvPr id="137" name="Oval 392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Arc 393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Arc 394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95"/>
            <p:cNvGrpSpPr>
              <a:grpSpLocks/>
            </p:cNvGrpSpPr>
            <p:nvPr/>
          </p:nvGrpSpPr>
          <p:grpSpPr bwMode="auto">
            <a:xfrm>
              <a:off x="4094" y="2116"/>
              <a:ext cx="169" cy="393"/>
              <a:chOff x="2687" y="1810"/>
              <a:chExt cx="138" cy="358"/>
            </a:xfrm>
          </p:grpSpPr>
          <p:sp>
            <p:nvSpPr>
              <p:cNvPr id="134" name="Oval 396"/>
              <p:cNvSpPr>
                <a:spLocks noChangeArrowheads="1"/>
              </p:cNvSpPr>
              <p:nvPr/>
            </p:nvSpPr>
            <p:spPr bwMode="auto">
              <a:xfrm>
                <a:off x="2711" y="1810"/>
                <a:ext cx="88" cy="12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Arc 397"/>
              <p:cNvSpPr>
                <a:spLocks/>
              </p:cNvSpPr>
              <p:nvPr/>
            </p:nvSpPr>
            <p:spPr bwMode="auto">
              <a:xfrm rot="10800000">
                <a:off x="2751" y="1931"/>
                <a:ext cx="74" cy="237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Arc 398"/>
              <p:cNvSpPr>
                <a:spLocks/>
              </p:cNvSpPr>
              <p:nvPr/>
            </p:nvSpPr>
            <p:spPr bwMode="auto">
              <a:xfrm rot="10800000">
                <a:off x="2687" y="1931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400"/>
            <p:cNvGrpSpPr>
              <a:grpSpLocks/>
            </p:cNvGrpSpPr>
            <p:nvPr/>
          </p:nvGrpSpPr>
          <p:grpSpPr bwMode="auto">
            <a:xfrm>
              <a:off x="4609" y="2377"/>
              <a:ext cx="170" cy="405"/>
              <a:chOff x="2834" y="1702"/>
              <a:chExt cx="137" cy="359"/>
            </a:xfrm>
          </p:grpSpPr>
          <p:sp>
            <p:nvSpPr>
              <p:cNvPr id="131" name="Oval 401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Arc 402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Arc 403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Group 404"/>
            <p:cNvGrpSpPr>
              <a:grpSpLocks/>
            </p:cNvGrpSpPr>
            <p:nvPr/>
          </p:nvGrpSpPr>
          <p:grpSpPr bwMode="auto">
            <a:xfrm>
              <a:off x="3570" y="2654"/>
              <a:ext cx="174" cy="404"/>
              <a:chOff x="2987" y="1776"/>
              <a:chExt cx="174" cy="404"/>
            </a:xfrm>
          </p:grpSpPr>
          <p:sp>
            <p:nvSpPr>
              <p:cNvPr id="128" name="Oval 405"/>
              <p:cNvSpPr>
                <a:spLocks noChangeArrowheads="1"/>
              </p:cNvSpPr>
              <p:nvPr/>
            </p:nvSpPr>
            <p:spPr bwMode="auto">
              <a:xfrm>
                <a:off x="3018" y="1776"/>
                <a:ext cx="109" cy="141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Arc 406"/>
              <p:cNvSpPr>
                <a:spLocks/>
              </p:cNvSpPr>
              <p:nvPr/>
            </p:nvSpPr>
            <p:spPr bwMode="auto">
              <a:xfrm rot="10800000">
                <a:off x="3070" y="1913"/>
                <a:ext cx="91" cy="267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Arc 407"/>
              <p:cNvSpPr>
                <a:spLocks/>
              </p:cNvSpPr>
              <p:nvPr/>
            </p:nvSpPr>
            <p:spPr bwMode="auto">
              <a:xfrm rot="10800000">
                <a:off x="2987" y="1913"/>
                <a:ext cx="91" cy="26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Group 412"/>
            <p:cNvGrpSpPr>
              <a:grpSpLocks/>
            </p:cNvGrpSpPr>
            <p:nvPr/>
          </p:nvGrpSpPr>
          <p:grpSpPr bwMode="auto">
            <a:xfrm>
              <a:off x="3933" y="1067"/>
              <a:ext cx="192" cy="370"/>
              <a:chOff x="2777" y="3136"/>
              <a:chExt cx="192" cy="370"/>
            </a:xfrm>
          </p:grpSpPr>
          <p:sp>
            <p:nvSpPr>
              <p:cNvPr id="125" name="Oval 413"/>
              <p:cNvSpPr>
                <a:spLocks noChangeArrowheads="1"/>
              </p:cNvSpPr>
              <p:nvPr/>
            </p:nvSpPr>
            <p:spPr bwMode="auto">
              <a:xfrm>
                <a:off x="2817" y="3136"/>
                <a:ext cx="116" cy="12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" name="Arc 414"/>
              <p:cNvSpPr>
                <a:spLocks/>
              </p:cNvSpPr>
              <p:nvPr/>
            </p:nvSpPr>
            <p:spPr bwMode="auto">
              <a:xfrm rot="10800000">
                <a:off x="2873" y="3262"/>
                <a:ext cx="96" cy="244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Arc 415"/>
              <p:cNvSpPr>
                <a:spLocks/>
              </p:cNvSpPr>
              <p:nvPr/>
            </p:nvSpPr>
            <p:spPr bwMode="auto">
              <a:xfrm rot="10800000">
                <a:off x="2777" y="3262"/>
                <a:ext cx="96" cy="244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424"/>
            <p:cNvGrpSpPr>
              <a:grpSpLocks/>
            </p:cNvGrpSpPr>
            <p:nvPr/>
          </p:nvGrpSpPr>
          <p:grpSpPr bwMode="auto">
            <a:xfrm>
              <a:off x="3343" y="1702"/>
              <a:ext cx="192" cy="394"/>
              <a:chOff x="3991" y="3360"/>
              <a:chExt cx="192" cy="394"/>
            </a:xfrm>
          </p:grpSpPr>
          <p:sp>
            <p:nvSpPr>
              <p:cNvPr id="122" name="Oval 425"/>
              <p:cNvSpPr>
                <a:spLocks noChangeArrowheads="1"/>
              </p:cNvSpPr>
              <p:nvPr/>
            </p:nvSpPr>
            <p:spPr bwMode="auto">
              <a:xfrm>
                <a:off x="4031" y="3360"/>
                <a:ext cx="116" cy="137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" name="Arc 426"/>
              <p:cNvSpPr>
                <a:spLocks/>
              </p:cNvSpPr>
              <p:nvPr/>
            </p:nvSpPr>
            <p:spPr bwMode="auto">
              <a:xfrm rot="10800000">
                <a:off x="4087" y="3494"/>
                <a:ext cx="96" cy="260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427"/>
              <p:cNvSpPr>
                <a:spLocks/>
              </p:cNvSpPr>
              <p:nvPr/>
            </p:nvSpPr>
            <p:spPr bwMode="auto">
              <a:xfrm rot="10800000">
                <a:off x="3991" y="3494"/>
                <a:ext cx="96" cy="260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428"/>
            <p:cNvGrpSpPr>
              <a:grpSpLocks/>
            </p:cNvGrpSpPr>
            <p:nvPr/>
          </p:nvGrpSpPr>
          <p:grpSpPr bwMode="auto">
            <a:xfrm>
              <a:off x="3655" y="1061"/>
              <a:ext cx="169" cy="393"/>
              <a:chOff x="3025" y="2054"/>
              <a:chExt cx="138" cy="359"/>
            </a:xfrm>
          </p:grpSpPr>
          <p:sp>
            <p:nvSpPr>
              <p:cNvPr id="119" name="Oval 429"/>
              <p:cNvSpPr>
                <a:spLocks noChangeArrowheads="1"/>
              </p:cNvSpPr>
              <p:nvPr/>
            </p:nvSpPr>
            <p:spPr bwMode="auto">
              <a:xfrm>
                <a:off x="3049" y="2054"/>
                <a:ext cx="88" cy="125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0" name="Arc 430"/>
              <p:cNvSpPr>
                <a:spLocks/>
              </p:cNvSpPr>
              <p:nvPr/>
            </p:nvSpPr>
            <p:spPr bwMode="auto">
              <a:xfrm rot="10800000">
                <a:off x="3090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Arc 431"/>
              <p:cNvSpPr>
                <a:spLocks/>
              </p:cNvSpPr>
              <p:nvPr/>
            </p:nvSpPr>
            <p:spPr bwMode="auto">
              <a:xfrm rot="10800000">
                <a:off x="3025" y="2176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436"/>
            <p:cNvGrpSpPr>
              <a:grpSpLocks/>
            </p:cNvGrpSpPr>
            <p:nvPr/>
          </p:nvGrpSpPr>
          <p:grpSpPr bwMode="auto">
            <a:xfrm>
              <a:off x="4728" y="1652"/>
              <a:ext cx="177" cy="370"/>
              <a:chOff x="2834" y="1702"/>
              <a:chExt cx="137" cy="359"/>
            </a:xfrm>
          </p:grpSpPr>
          <p:sp>
            <p:nvSpPr>
              <p:cNvPr id="116" name="Oval 437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Arc 438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Arc 439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440"/>
            <p:cNvGrpSpPr>
              <a:grpSpLocks/>
            </p:cNvGrpSpPr>
            <p:nvPr/>
          </p:nvGrpSpPr>
          <p:grpSpPr bwMode="auto">
            <a:xfrm>
              <a:off x="4184" y="1063"/>
              <a:ext cx="177" cy="370"/>
              <a:chOff x="2834" y="1702"/>
              <a:chExt cx="137" cy="359"/>
            </a:xfrm>
          </p:grpSpPr>
          <p:sp>
            <p:nvSpPr>
              <p:cNvPr id="113" name="Oval 441"/>
              <p:cNvSpPr>
                <a:spLocks noChangeArrowheads="1"/>
              </p:cNvSpPr>
              <p:nvPr/>
            </p:nvSpPr>
            <p:spPr bwMode="auto">
              <a:xfrm>
                <a:off x="2858" y="1702"/>
                <a:ext cx="88" cy="125"/>
              </a:xfrm>
              <a:prstGeom prst="ellipse">
                <a:avLst/>
              </a:prstGeom>
              <a:solidFill>
                <a:srgbClr val="993366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Arc 442"/>
              <p:cNvSpPr>
                <a:spLocks/>
              </p:cNvSpPr>
              <p:nvPr/>
            </p:nvSpPr>
            <p:spPr bwMode="auto">
              <a:xfrm rot="10800000">
                <a:off x="2898" y="1824"/>
                <a:ext cx="73" cy="23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6" stroke="0" extrusionOk="0">
                    <a:moveTo>
                      <a:pt x="21600" y="21656"/>
                    </a:moveTo>
                    <a:cubicBezTo>
                      <a:pt x="9670" y="21656"/>
                      <a:pt x="0" y="11985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Arc 443"/>
              <p:cNvSpPr>
                <a:spLocks/>
              </p:cNvSpPr>
              <p:nvPr/>
            </p:nvSpPr>
            <p:spPr bwMode="auto">
              <a:xfrm rot="10800000">
                <a:off x="2834" y="1824"/>
                <a:ext cx="73" cy="237"/>
              </a:xfrm>
              <a:custGeom>
                <a:avLst/>
                <a:gdLst>
                  <a:gd name="T0" fmla="*/ 0 w 21724"/>
                  <a:gd name="T1" fmla="*/ 0 h 21656"/>
                  <a:gd name="T2" fmla="*/ 0 w 21724"/>
                  <a:gd name="T3" fmla="*/ 0 h 21656"/>
                  <a:gd name="T4" fmla="*/ 0 w 21724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724"/>
                  <a:gd name="T10" fmla="*/ 0 h 21656"/>
                  <a:gd name="T11" fmla="*/ 21724 w 21724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4" h="21656" fill="none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</a:path>
                  <a:path w="21724" h="21656" stroke="0" extrusionOk="0">
                    <a:moveTo>
                      <a:pt x="21723" y="-1"/>
                    </a:moveTo>
                    <a:cubicBezTo>
                      <a:pt x="21723" y="18"/>
                      <a:pt x="21724" y="37"/>
                      <a:pt x="21724" y="56"/>
                    </a:cubicBezTo>
                    <a:cubicBezTo>
                      <a:pt x="21724" y="11985"/>
                      <a:pt x="12053" y="21656"/>
                      <a:pt x="124" y="21656"/>
                    </a:cubicBezTo>
                    <a:cubicBezTo>
                      <a:pt x="82" y="21656"/>
                      <a:pt x="41" y="21655"/>
                      <a:pt x="-1" y="21655"/>
                    </a:cubicBez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993366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4" name="Oval 444"/>
            <p:cNvSpPr>
              <a:spLocks noChangeArrowheads="1"/>
            </p:cNvSpPr>
            <p:nvPr/>
          </p:nvSpPr>
          <p:spPr bwMode="auto">
            <a:xfrm>
              <a:off x="2889" y="885"/>
              <a:ext cx="2178" cy="231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grpSp>
          <p:nvGrpSpPr>
            <p:cNvPr id="47" name="Group 449"/>
            <p:cNvGrpSpPr>
              <a:grpSpLocks/>
            </p:cNvGrpSpPr>
            <p:nvPr/>
          </p:nvGrpSpPr>
          <p:grpSpPr bwMode="auto">
            <a:xfrm>
              <a:off x="3570" y="1611"/>
              <a:ext cx="174" cy="404"/>
              <a:chOff x="2987" y="1776"/>
              <a:chExt cx="174" cy="404"/>
            </a:xfrm>
          </p:grpSpPr>
          <p:sp>
            <p:nvSpPr>
              <p:cNvPr id="110" name="Oval 450"/>
              <p:cNvSpPr>
                <a:spLocks noChangeArrowheads="1"/>
              </p:cNvSpPr>
              <p:nvPr/>
            </p:nvSpPr>
            <p:spPr bwMode="auto">
              <a:xfrm>
                <a:off x="3018" y="1776"/>
                <a:ext cx="109" cy="1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rc 451"/>
              <p:cNvSpPr>
                <a:spLocks/>
              </p:cNvSpPr>
              <p:nvPr/>
            </p:nvSpPr>
            <p:spPr bwMode="auto">
              <a:xfrm rot="10800000">
                <a:off x="3070" y="1913"/>
                <a:ext cx="91" cy="267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Arc 452"/>
              <p:cNvSpPr>
                <a:spLocks/>
              </p:cNvSpPr>
              <p:nvPr/>
            </p:nvSpPr>
            <p:spPr bwMode="auto">
              <a:xfrm rot="10800000">
                <a:off x="2987" y="1913"/>
                <a:ext cx="91" cy="26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53"/>
            <p:cNvGrpSpPr>
              <a:grpSpLocks/>
            </p:cNvGrpSpPr>
            <p:nvPr/>
          </p:nvGrpSpPr>
          <p:grpSpPr bwMode="auto">
            <a:xfrm>
              <a:off x="4477" y="1248"/>
              <a:ext cx="174" cy="404"/>
              <a:chOff x="2987" y="1776"/>
              <a:chExt cx="174" cy="404"/>
            </a:xfrm>
          </p:grpSpPr>
          <p:sp>
            <p:nvSpPr>
              <p:cNvPr id="107" name="Oval 454"/>
              <p:cNvSpPr>
                <a:spLocks noChangeArrowheads="1"/>
              </p:cNvSpPr>
              <p:nvPr/>
            </p:nvSpPr>
            <p:spPr bwMode="auto">
              <a:xfrm>
                <a:off x="3018" y="1776"/>
                <a:ext cx="109" cy="1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" name="Arc 455"/>
              <p:cNvSpPr>
                <a:spLocks/>
              </p:cNvSpPr>
              <p:nvPr/>
            </p:nvSpPr>
            <p:spPr bwMode="auto">
              <a:xfrm rot="10800000">
                <a:off x="3070" y="1913"/>
                <a:ext cx="91" cy="267"/>
              </a:xfrm>
              <a:custGeom>
                <a:avLst/>
                <a:gdLst>
                  <a:gd name="T0" fmla="*/ 0 w 21600"/>
                  <a:gd name="T1" fmla="*/ 0 h 21655"/>
                  <a:gd name="T2" fmla="*/ 0 w 21600"/>
                  <a:gd name="T3" fmla="*/ 0 h 21655"/>
                  <a:gd name="T4" fmla="*/ 0 w 21600"/>
                  <a:gd name="T5" fmla="*/ 0 h 216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5"/>
                  <a:gd name="T11" fmla="*/ 21600 w 21600"/>
                  <a:gd name="T12" fmla="*/ 21655 h 216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5" fill="none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</a:path>
                  <a:path w="21600" h="21655" stroke="0" extrusionOk="0">
                    <a:moveTo>
                      <a:pt x="21475" y="21655"/>
                    </a:moveTo>
                    <a:cubicBezTo>
                      <a:pt x="9595" y="21587"/>
                      <a:pt x="0" y="11936"/>
                      <a:pt x="0" y="56"/>
                    </a:cubicBezTo>
                    <a:cubicBezTo>
                      <a:pt x="-1" y="37"/>
                      <a:pt x="0" y="18"/>
                      <a:pt x="0" y="-1"/>
                    </a:cubicBezTo>
                    <a:lnTo>
                      <a:pt x="21600" y="56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Arc 456"/>
              <p:cNvSpPr>
                <a:spLocks/>
              </p:cNvSpPr>
              <p:nvPr/>
            </p:nvSpPr>
            <p:spPr bwMode="auto">
              <a:xfrm rot="10800000">
                <a:off x="2987" y="1913"/>
                <a:ext cx="91" cy="267"/>
              </a:xfrm>
              <a:custGeom>
                <a:avLst/>
                <a:gdLst>
                  <a:gd name="T0" fmla="*/ 0 w 21600"/>
                  <a:gd name="T1" fmla="*/ 0 h 21656"/>
                  <a:gd name="T2" fmla="*/ 0 w 21600"/>
                  <a:gd name="T3" fmla="*/ 0 h 21656"/>
                  <a:gd name="T4" fmla="*/ 0 w 21600"/>
                  <a:gd name="T5" fmla="*/ 0 h 216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6"/>
                  <a:gd name="T11" fmla="*/ 21600 w 21600"/>
                  <a:gd name="T12" fmla="*/ 21656 h 216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6" fill="none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-1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rnd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6588" name="Arc 477"/>
          <p:cNvSpPr>
            <a:spLocks/>
          </p:cNvSpPr>
          <p:nvPr/>
        </p:nvSpPr>
        <p:spPr bwMode="auto">
          <a:xfrm rot="790310">
            <a:off x="3294063" y="1801813"/>
            <a:ext cx="1811337" cy="2160587"/>
          </a:xfrm>
          <a:custGeom>
            <a:avLst/>
            <a:gdLst>
              <a:gd name="T0" fmla="*/ 0 w 19394"/>
              <a:gd name="T1" fmla="*/ 2147483647 h 21600"/>
              <a:gd name="T2" fmla="*/ 2147483647 w 19394"/>
              <a:gd name="T3" fmla="*/ 0 h 21600"/>
              <a:gd name="T4" fmla="*/ 2147483647 w 19394"/>
              <a:gd name="T5" fmla="*/ 2147483647 h 21600"/>
              <a:gd name="T6" fmla="*/ 0 60000 65536"/>
              <a:gd name="T7" fmla="*/ 0 60000 65536"/>
              <a:gd name="T8" fmla="*/ 0 60000 65536"/>
              <a:gd name="T9" fmla="*/ 0 w 19394"/>
              <a:gd name="T10" fmla="*/ 0 h 21600"/>
              <a:gd name="T11" fmla="*/ 19394 w 193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94" h="21600" fill="none" extrusionOk="0">
                <a:moveTo>
                  <a:pt x="0" y="12089"/>
                </a:moveTo>
                <a:cubicBezTo>
                  <a:pt x="3627" y="4693"/>
                  <a:pt x="11144" y="4"/>
                  <a:pt x="19381" y="0"/>
                </a:cubicBezTo>
              </a:path>
              <a:path w="19394" h="21600" stroke="0" extrusionOk="0">
                <a:moveTo>
                  <a:pt x="0" y="12089"/>
                </a:moveTo>
                <a:cubicBezTo>
                  <a:pt x="3627" y="4693"/>
                  <a:pt x="11144" y="4"/>
                  <a:pt x="19381" y="0"/>
                </a:cubicBezTo>
                <a:lnTo>
                  <a:pt x="19394" y="21600"/>
                </a:lnTo>
                <a:lnTo>
                  <a:pt x="0" y="1208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66589" name="Arc 479"/>
          <p:cNvSpPr>
            <a:spLocks/>
          </p:cNvSpPr>
          <p:nvPr/>
        </p:nvSpPr>
        <p:spPr bwMode="auto">
          <a:xfrm rot="-9878212">
            <a:off x="5149850" y="4286250"/>
            <a:ext cx="1811338" cy="2160588"/>
          </a:xfrm>
          <a:custGeom>
            <a:avLst/>
            <a:gdLst>
              <a:gd name="T0" fmla="*/ 0 w 19394"/>
              <a:gd name="T1" fmla="*/ 2147483647 h 21600"/>
              <a:gd name="T2" fmla="*/ 2147483647 w 19394"/>
              <a:gd name="T3" fmla="*/ 0 h 21600"/>
              <a:gd name="T4" fmla="*/ 2147483647 w 19394"/>
              <a:gd name="T5" fmla="*/ 2147483647 h 21600"/>
              <a:gd name="T6" fmla="*/ 0 60000 65536"/>
              <a:gd name="T7" fmla="*/ 0 60000 65536"/>
              <a:gd name="T8" fmla="*/ 0 60000 65536"/>
              <a:gd name="T9" fmla="*/ 0 w 19394"/>
              <a:gd name="T10" fmla="*/ 0 h 21600"/>
              <a:gd name="T11" fmla="*/ 19394 w 193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94" h="21600" fill="none" extrusionOk="0">
                <a:moveTo>
                  <a:pt x="0" y="12089"/>
                </a:moveTo>
                <a:cubicBezTo>
                  <a:pt x="3627" y="4693"/>
                  <a:pt x="11144" y="4"/>
                  <a:pt x="19381" y="0"/>
                </a:cubicBezTo>
              </a:path>
              <a:path w="19394" h="21600" stroke="0" extrusionOk="0">
                <a:moveTo>
                  <a:pt x="0" y="12089"/>
                </a:moveTo>
                <a:cubicBezTo>
                  <a:pt x="3627" y="4693"/>
                  <a:pt x="11144" y="4"/>
                  <a:pt x="19381" y="0"/>
                </a:cubicBezTo>
                <a:lnTo>
                  <a:pt x="19394" y="21600"/>
                </a:lnTo>
                <a:lnTo>
                  <a:pt x="0" y="1208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lt-LT"/>
          </a:p>
        </p:txBody>
      </p:sp>
      <p:sp>
        <p:nvSpPr>
          <p:cNvPr id="185" name="Rectangle 480"/>
          <p:cNvSpPr>
            <a:spLocks noChangeArrowheads="1"/>
          </p:cNvSpPr>
          <p:nvPr/>
        </p:nvSpPr>
        <p:spPr bwMode="auto">
          <a:xfrm>
            <a:off x="-357188" y="1500188"/>
            <a:ext cx="4357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Austrijos lyderystės akademija</a:t>
            </a:r>
            <a:r>
              <a:rPr 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(LEA)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</a:t>
            </a:r>
          </a:p>
        </p:txBody>
      </p:sp>
      <p:sp>
        <p:nvSpPr>
          <p:cNvPr id="66591" name="TextBox 183"/>
          <p:cNvSpPr txBox="1">
            <a:spLocks noChangeArrowheads="1"/>
          </p:cNvSpPr>
          <p:nvPr/>
        </p:nvSpPr>
        <p:spPr bwMode="auto">
          <a:xfrm>
            <a:off x="4067945" y="6396038"/>
            <a:ext cx="1440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GB" sz="1400" dirty="0" err="1">
                <a:solidFill>
                  <a:srgbClr val="660066"/>
                </a:solidFill>
                <a:latin typeface="Arial" charset="0"/>
                <a:cs typeface="Arial" charset="0"/>
              </a:rPr>
              <a:t>Schratz</a:t>
            </a:r>
            <a:r>
              <a:rPr lang="en-GB" sz="14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lt-LT" sz="1400" dirty="0">
                <a:solidFill>
                  <a:srgbClr val="660066"/>
                </a:solidFill>
                <a:latin typeface="Arial" charset="0"/>
                <a:cs typeface="Arial" charset="0"/>
              </a:rPr>
              <a:t>ir</a:t>
            </a:r>
            <a:r>
              <a:rPr lang="en-GB" sz="14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660066"/>
                </a:solidFill>
                <a:latin typeface="Arial" charset="0"/>
                <a:cs typeface="Arial" charset="0"/>
              </a:rPr>
              <a:t>Schley</a:t>
            </a:r>
            <a:r>
              <a:rPr lang="en-GB" sz="1400" dirty="0">
                <a:solidFill>
                  <a:srgbClr val="660066"/>
                </a:solidFill>
                <a:latin typeface="Arial" charset="0"/>
                <a:cs typeface="Arial" charset="0"/>
              </a:rPr>
              <a:t> (2007)</a:t>
            </a:r>
          </a:p>
        </p:txBody>
      </p:sp>
      <p:sp>
        <p:nvSpPr>
          <p:cNvPr id="66592" name="TextBox 184"/>
          <p:cNvSpPr txBox="1">
            <a:spLocks noChangeArrowheads="1"/>
          </p:cNvSpPr>
          <p:nvPr/>
        </p:nvSpPr>
        <p:spPr bwMode="auto">
          <a:xfrm>
            <a:off x="7358063" y="5000625"/>
            <a:ext cx="178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2400">
                <a:solidFill>
                  <a:srgbClr val="054692"/>
                </a:solidFill>
                <a:latin typeface="Arial" charset="0"/>
              </a:rPr>
              <a:t>Dinamiškasistema</a:t>
            </a:r>
            <a:endParaRPr lang="en-GB" sz="2400">
              <a:solidFill>
                <a:srgbClr val="054692"/>
              </a:solidFill>
              <a:latin typeface="Arial" charset="0"/>
            </a:endParaRPr>
          </a:p>
        </p:txBody>
      </p:sp>
      <p:sp>
        <p:nvSpPr>
          <p:cNvPr id="66593" name="TextBox 185"/>
          <p:cNvSpPr txBox="1">
            <a:spLocks noChangeArrowheads="1"/>
          </p:cNvSpPr>
          <p:nvPr/>
        </p:nvSpPr>
        <p:spPr bwMode="auto">
          <a:xfrm>
            <a:off x="1116013" y="2565400"/>
            <a:ext cx="1857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lt-LT" sz="2800">
                <a:solidFill>
                  <a:srgbClr val="054692"/>
                </a:solidFill>
                <a:latin typeface="Arial" charset="0"/>
              </a:rPr>
              <a:t>Tradicinė sistema</a:t>
            </a:r>
            <a:endParaRPr lang="en-GB" sz="2800">
              <a:solidFill>
                <a:srgbClr val="0546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Ko reikia lyderystei ?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20480" cy="3312368"/>
          </a:xfrm>
        </p:spPr>
        <p:txBody>
          <a:bodyPr>
            <a:noAutofit/>
          </a:bodyPr>
          <a:lstStyle/>
          <a:p>
            <a:r>
              <a:rPr lang="lt-LT" sz="2000" dirty="0" smtClean="0"/>
              <a:t>Lyderystei vardan mokymosi stiprėti būtini kultūriniai pokyčiai visuose švietimo lygmenyse,  grindžiami pagarba žmogui, profesijai, susitarimams, pasitikėjimu, pagalba, įgalinimu, vedančiu į skaidrią bei aiškią atsakomybės ir atskaitomybės sistemą.</a:t>
            </a:r>
          </a:p>
        </p:txBody>
      </p:sp>
      <p:pic>
        <p:nvPicPr>
          <p:cNvPr id="6" name="Picture 4" descr="C:\Users\Egle\Desktop\90930\90930-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60848"/>
            <a:ext cx="4038600" cy="3028950"/>
          </a:xfrm>
          <a:noFill/>
        </p:spPr>
      </p:pic>
      <p:pic>
        <p:nvPicPr>
          <p:cNvPr id="7" name="Picture 6" descr="SA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149" y="6331868"/>
            <a:ext cx="600704" cy="4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39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</p:nvPr>
        </p:nvGraphicFramePr>
        <p:xfrm>
          <a:off x="118583" y="0"/>
          <a:ext cx="9025417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solidFill>
                  <a:srgbClr val="003366"/>
                </a:solidFill>
                <a:effectLst/>
              </a:rPr>
              <a:t>Projekto </a:t>
            </a:r>
            <a:r>
              <a:rPr lang="lt-LT" sz="3200" dirty="0" smtClean="0">
                <a:solidFill>
                  <a:srgbClr val="003366"/>
                </a:solidFill>
                <a:effectLst/>
              </a:rPr>
              <a:t>„Lyderių laikas“ etapai</a:t>
            </a:r>
            <a:endParaRPr lang="lt-LT" sz="3200" dirty="0">
              <a:solidFill>
                <a:srgbClr val="003366"/>
              </a:solidFill>
              <a:effectLst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EFE5B-0577-4E43-9FE6-9979A5BEA304}" type="slidenum">
              <a:rPr lang="lt-LT" smtClean="0"/>
              <a:pPr>
                <a:defRPr/>
              </a:pPr>
              <a:t>8</a:t>
            </a:fld>
            <a:endParaRPr lang="lt-LT" dirty="0"/>
          </a:p>
        </p:txBody>
      </p:sp>
      <p:sp>
        <p:nvSpPr>
          <p:cNvPr id="27653" name="Teksto vietos rezervavimo ženklas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066" cy="762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lt-LT" sz="2400" smtClean="0"/>
              <a:t>I etapas – 2008 – 2011 m.</a:t>
            </a:r>
          </a:p>
          <a:p>
            <a:endParaRPr lang="lt-LT" sz="2400" smtClean="0"/>
          </a:p>
        </p:txBody>
      </p:sp>
      <p:sp>
        <p:nvSpPr>
          <p:cNvPr id="27654" name="Teksto vietos rezervavimo ženklas 3"/>
          <p:cNvSpPr>
            <a:spLocks noGrp="1"/>
          </p:cNvSpPr>
          <p:nvPr>
            <p:ph type="body" sz="half" idx="4294967295"/>
          </p:nvPr>
        </p:nvSpPr>
        <p:spPr>
          <a:xfrm>
            <a:off x="5102470" y="5410200"/>
            <a:ext cx="4041531" cy="762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lt-LT" sz="2400" smtClean="0"/>
              <a:t>II etapas – 2012 – 2014 m. </a:t>
            </a:r>
          </a:p>
          <a:p>
            <a:pPr>
              <a:buFont typeface="Wingdings 3" pitchFamily="18" charset="2"/>
              <a:buNone/>
            </a:pPr>
            <a:endParaRPr lang="lt-LT" sz="2400" smtClean="0"/>
          </a:p>
        </p:txBody>
      </p:sp>
    </p:spTree>
    <p:extLst>
      <p:ext uri="{BB962C8B-B14F-4D97-AF65-F5344CB8AC3E}">
        <p14:creationId xmlns:p14="http://schemas.microsoft.com/office/powerpoint/2010/main" val="2539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pPr>
              <a:defRPr/>
            </a:pPr>
            <a:r>
              <a:rPr lang="lt-LT" sz="3200" dirty="0" smtClean="0">
                <a:solidFill>
                  <a:srgbClr val="003366"/>
                </a:solidFill>
                <a:latin typeface="+mn-lt"/>
              </a:rPr>
              <a:t>Lyderių laikas 2 idėjos   </a:t>
            </a:r>
            <a:endParaRPr lang="lt-LT" sz="32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8675" name="Turinio vietos rezervavimo ženklas 4"/>
          <p:cNvSpPr>
            <a:spLocks noGrp="1"/>
          </p:cNvSpPr>
          <p:nvPr>
            <p:ph idx="1"/>
          </p:nvPr>
        </p:nvSpPr>
        <p:spPr>
          <a:xfrm>
            <a:off x="427892" y="1173163"/>
            <a:ext cx="8464062" cy="5256212"/>
          </a:xfrm>
        </p:spPr>
        <p:txBody>
          <a:bodyPr/>
          <a:lstStyle/>
          <a:p>
            <a:pPr marL="514350" indent="-514350"/>
            <a:r>
              <a:rPr lang="lt-LT" sz="2000" b="1" smtClean="0">
                <a:solidFill>
                  <a:schemeClr val="accent2"/>
                </a:solidFill>
              </a:rPr>
              <a:t>Ir nacionaliniame, ir savivaldybės , ir mokyklos lygmenyse sutelktai dirbama vardan geresnio mokinių mokymosi . </a:t>
            </a:r>
            <a:br>
              <a:rPr lang="lt-LT" sz="2000" b="1" smtClean="0">
                <a:solidFill>
                  <a:schemeClr val="accent2"/>
                </a:solidFill>
              </a:rPr>
            </a:br>
            <a:endParaRPr lang="lt-LT" sz="2000" b="1" smtClean="0">
              <a:solidFill>
                <a:schemeClr val="accent2"/>
              </a:solidFill>
            </a:endParaRPr>
          </a:p>
          <a:p>
            <a:pPr marL="514350" indent="-514350"/>
            <a:r>
              <a:rPr lang="lt-LT" sz="2000" b="1" smtClean="0">
                <a:solidFill>
                  <a:schemeClr val="accent2"/>
                </a:solidFill>
              </a:rPr>
              <a:t>15 motyvuotų savivaldybių susiburs aktyvios kūrybinės komandos, su konsultantų pagalba sukurs ir įgyvendins unikalius lyderystės plėtros modelius. </a:t>
            </a:r>
            <a:br>
              <a:rPr lang="lt-LT" sz="2000" b="1" smtClean="0">
                <a:solidFill>
                  <a:schemeClr val="accent2"/>
                </a:solidFill>
              </a:rPr>
            </a:br>
            <a:endParaRPr lang="lt-LT" sz="2000" b="1" smtClean="0">
              <a:solidFill>
                <a:schemeClr val="accent2"/>
              </a:solidFill>
            </a:endParaRPr>
          </a:p>
          <a:p>
            <a:pPr marL="514350" indent="-514350"/>
            <a:r>
              <a:rPr lang="lt-LT" sz="2000" b="1" smtClean="0">
                <a:solidFill>
                  <a:schemeClr val="accent2"/>
                </a:solidFill>
              </a:rPr>
              <a:t>Visuose lygmenyse auga lyderystės kompetencijos:  lyderystės studijose dalyvaus virš 300  švietimo lyderių, dirbančių mokyklose, savivaldybėse bei  valstybinėse švietimo įstaigose; </a:t>
            </a:r>
            <a:endParaRPr lang="lt-LT" sz="2000" b="1" smtClean="0"/>
          </a:p>
          <a:p>
            <a:pPr marL="514350" indent="-514350"/>
            <a:endParaRPr lang="lt-LT" sz="1000" b="1" smtClean="0"/>
          </a:p>
          <a:p>
            <a:pPr marL="514350" indent="-514350"/>
            <a:r>
              <a:rPr lang="lt-LT" sz="2000" b="1" smtClean="0">
                <a:solidFill>
                  <a:schemeClr val="accent2"/>
                </a:solidFill>
              </a:rPr>
              <a:t>Skleidžiamos naujos bendradarbiavimo, tarimosi, mokymosi formos:  švietimo lyderystės forumai,  viešosios konsultacijos, savivaldybių bendradarbiavimo renginiai ir kt. </a:t>
            </a:r>
          </a:p>
          <a:p>
            <a:pPr marL="514350" indent="-514350"/>
            <a:r>
              <a:rPr lang="lt-LT" sz="2000" b="1" smtClean="0">
                <a:solidFill>
                  <a:schemeClr val="accent2"/>
                </a:solidFill>
              </a:rPr>
              <a:t>Gimsta naujos praktikos ir tradicijos: longitudiniai tyrimai, lyderystės forumai</a:t>
            </a:r>
            <a:br>
              <a:rPr lang="lt-LT" sz="2000" b="1" smtClean="0">
                <a:solidFill>
                  <a:schemeClr val="accent2"/>
                </a:solidFill>
              </a:rPr>
            </a:br>
            <a:endParaRPr lang="lt-LT" sz="1000" b="1" smtClean="0">
              <a:solidFill>
                <a:schemeClr val="accent2"/>
              </a:solidFill>
            </a:endParaRPr>
          </a:p>
          <a:p>
            <a:pPr marL="514350" indent="-514350"/>
            <a:endParaRPr lang="lt-LT" sz="1000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1687</Words>
  <Application>Microsoft Office PowerPoint</Application>
  <PresentationFormat>Demonstracija ekrane (4:3)</PresentationFormat>
  <Paragraphs>327</Paragraphs>
  <Slides>41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41</vt:i4>
      </vt:variant>
    </vt:vector>
  </HeadingPairs>
  <TitlesOfParts>
    <vt:vector size="44" baseType="lpstr">
      <vt:lpstr>Office tema</vt:lpstr>
      <vt:lpstr>Microsoft Excel 97–2003 darbalapis</vt:lpstr>
      <vt:lpstr>Chart</vt:lpstr>
      <vt:lpstr>Savivaldybės tai gali ! </vt:lpstr>
      <vt:lpstr>Planas</vt:lpstr>
      <vt:lpstr>Konceptualus pamatas</vt:lpstr>
      <vt:lpstr>Svarbios sąvokos  </vt:lpstr>
      <vt:lpstr>PowerPoint pristatymas</vt:lpstr>
      <vt:lpstr>PowerPoint pristatymas</vt:lpstr>
      <vt:lpstr>Ko reikia lyderystei ?</vt:lpstr>
      <vt:lpstr>Projekto „Lyderių laikas“ etapai</vt:lpstr>
      <vt:lpstr>Lyderių laikas 2 idėjos   </vt:lpstr>
      <vt:lpstr>PowerPoint pristatymas</vt:lpstr>
      <vt:lpstr>APIE MOKINIŲ MOKYMĄSI</vt:lpstr>
      <vt:lpstr>PowerPoint pristatymas</vt:lpstr>
      <vt:lpstr>PowerPoint pristatymas</vt:lpstr>
      <vt:lpstr>PIRLS rezultatų kaita</vt:lpstr>
      <vt:lpstr>Lietuvos rezultatai pagal mokinių finansinę aplinką</vt:lpstr>
      <vt:lpstr>Kaip gyvena mūsų vaikai ? </vt:lpstr>
      <vt:lpstr>PowerPoint pristatymas</vt:lpstr>
      <vt:lpstr>Kokio mokymosi siekiame ? </vt:lpstr>
      <vt:lpstr>PowerPoint pristatymas</vt:lpstr>
      <vt:lpstr>LL 2 savivaldybėse</vt:lpstr>
      <vt:lpstr>Kur slypi unikalumas? </vt:lpstr>
      <vt:lpstr>PowerPoint pristatymas</vt:lpstr>
      <vt:lpstr>PowerPoint pristatymas</vt:lpstr>
      <vt:lpstr>PowerPoint pristatymas</vt:lpstr>
      <vt:lpstr>Asmeninės lyderystės raiška</vt:lpstr>
      <vt:lpstr>Vadovo vertinimas</vt:lpstr>
      <vt:lpstr>Požiūris į savo mokyklą</vt:lpstr>
      <vt:lpstr>Nuolatinis mokymasis</vt:lpstr>
      <vt:lpstr>Savivaldybių kuriami modeliai</vt:lpstr>
      <vt:lpstr>Plėtros sritys: bendradarbiavimas </vt:lpstr>
      <vt:lpstr>Plėtros sritys : lyderystės plėtra ir kita</vt:lpstr>
      <vt:lpstr>Konsultanto vaidmuo</vt:lpstr>
      <vt:lpstr>Konsultavimo(si) vizija*</vt:lpstr>
      <vt:lpstr>LL2 Konsultavimas. Konsultavimo vertybės </vt:lpstr>
      <vt:lpstr>Savivaldybių kelias </vt:lpstr>
      <vt:lpstr>Pirmųjų metų sėkmės - </vt:lpstr>
      <vt:lpstr>Pirmųjų metų iššūkiai </vt:lpstr>
      <vt:lpstr>Užduotis </vt:lpstr>
      <vt:lpstr>B aigiamoji užduotis </vt:lpstr>
      <vt:lpstr>Užduotis </vt:lpstr>
      <vt:lpstr>Užduotis – devynkės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Marina</dc:creator>
  <cp:lastModifiedBy>Egle</cp:lastModifiedBy>
  <cp:revision>61</cp:revision>
  <cp:lastPrinted>2013-06-27T06:13:03Z</cp:lastPrinted>
  <dcterms:created xsi:type="dcterms:W3CDTF">2013-02-13T09:46:46Z</dcterms:created>
  <dcterms:modified xsi:type="dcterms:W3CDTF">2013-06-28T05:56:23Z</dcterms:modified>
</cp:coreProperties>
</file>