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Default Extension="emf" ContentType="image/x-emf"/>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Default Extension="jpeg" ContentType="image/jpeg"/>
  <Override PartName="/ppt/theme/theme2.xml" ContentType="application/vnd.openxmlformats-officedocument.theme+xml"/>
  <Override PartName="/ppt/slideLayouts/slideLayout1.xml" ContentType="application/vnd.openxmlformats-officedocument.presentationml.slideLayout+xml"/>
  <Override PartName="/ppt/notesSlides/notesSlide12.xml" ContentType="application/vnd.openxmlformats-officedocument.presentationml.notesSlide+xml"/>
  <Override PartName="/ppt/slides/slide22.xml" ContentType="application/vnd.openxmlformats-officedocument.presentationml.slide+xml"/>
  <Override PartName="/ppt/slides/slide30.xml" ContentType="application/vnd.openxmlformats-officedocument.presentationml.slid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s/slide6.xml" ContentType="application/vnd.openxmlformats-officedocument.presentationml.slide+xml"/>
  <Override PartName="/ppt/embeddings/oleObject1.bin" ContentType="application/vnd.openxmlformats-officedocument.oleObject"/>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Default Extension="sldx" ContentType="application/vnd.openxmlformats-officedocument.presentationml.slide"/>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Override PartName="/ppt/notesSlides/notesSlide8.xml" ContentType="application/vnd.openxmlformats-officedocument.presentationml.notesSlide+xml"/>
  <Default Extension="wmf" ContentType="image/x-wmf"/>
  <Override PartName="/ppt/slideLayouts/slideLayout4.xml" ContentType="application/vnd.openxmlformats-officedocument.presentationml.slideLayout+xml"/>
  <Override PartName="/ppt/notesSlides/notesSlide11.xml" ContentType="application/vnd.openxmlformats-officedocument.presentationml.notesSlide+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39"/>
  </p:notesMasterIdLst>
  <p:sldIdLst>
    <p:sldId id="257" r:id="rId2"/>
    <p:sldId id="278" r:id="rId3"/>
    <p:sldId id="271" r:id="rId4"/>
    <p:sldId id="309" r:id="rId5"/>
    <p:sldId id="279" r:id="rId6"/>
    <p:sldId id="292" r:id="rId7"/>
    <p:sldId id="293" r:id="rId8"/>
    <p:sldId id="295" r:id="rId9"/>
    <p:sldId id="297" r:id="rId10"/>
    <p:sldId id="299" r:id="rId11"/>
    <p:sldId id="310" r:id="rId12"/>
    <p:sldId id="258" r:id="rId13"/>
    <p:sldId id="300" r:id="rId14"/>
    <p:sldId id="269" r:id="rId15"/>
    <p:sldId id="259" r:id="rId16"/>
    <p:sldId id="294" r:id="rId17"/>
    <p:sldId id="298" r:id="rId18"/>
    <p:sldId id="296" r:id="rId19"/>
    <p:sldId id="272" r:id="rId20"/>
    <p:sldId id="274" r:id="rId21"/>
    <p:sldId id="261" r:id="rId22"/>
    <p:sldId id="262" r:id="rId23"/>
    <p:sldId id="260" r:id="rId24"/>
    <p:sldId id="280" r:id="rId25"/>
    <p:sldId id="265" r:id="rId26"/>
    <p:sldId id="270" r:id="rId27"/>
    <p:sldId id="284" r:id="rId28"/>
    <p:sldId id="268" r:id="rId29"/>
    <p:sldId id="267" r:id="rId30"/>
    <p:sldId id="302" r:id="rId31"/>
    <p:sldId id="303" r:id="rId32"/>
    <p:sldId id="304" r:id="rId33"/>
    <p:sldId id="305" r:id="rId34"/>
    <p:sldId id="306" r:id="rId35"/>
    <p:sldId id="266" r:id="rId36"/>
    <p:sldId id="276" r:id="rId37"/>
    <p:sldId id="277"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82" d="100"/>
          <a:sy n="82" d="100"/>
        </p:scale>
        <p:origin x="-1392" y="-10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539E61-7CD7-7742-AE88-B045D32BC9CD}" type="datetimeFigureOut">
              <a:rPr lang="en-US" smtClean="0"/>
              <a:pPr/>
              <a:t>6/27/13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7E72B8-CAEF-E04B-8C43-BE9BC3EFCC2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 Id="rId3" Type="http://schemas.openxmlformats.org/officeDocument/2006/relationships/hyperlink" Target="http://en.wikipedia.org/wiki/Public_value"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How the topic fits in with Time for leaders</a:t>
            </a:r>
          </a:p>
          <a:p>
            <a:endParaRPr lang="en-US" dirty="0"/>
          </a:p>
        </p:txBody>
      </p:sp>
      <p:sp>
        <p:nvSpPr>
          <p:cNvPr id="4" name="Slide Number Placeholder 3"/>
          <p:cNvSpPr>
            <a:spLocks noGrp="1"/>
          </p:cNvSpPr>
          <p:nvPr>
            <p:ph type="sldNum" sz="quarter" idx="10"/>
          </p:nvPr>
        </p:nvSpPr>
        <p:spPr/>
        <p:txBody>
          <a:bodyPr/>
          <a:lstStyle/>
          <a:p>
            <a:fld id="{E47E72B8-CAEF-E04B-8C43-BE9BC3EFCC2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Either in groups answering both questions or</a:t>
            </a:r>
          </a:p>
          <a:p>
            <a:r>
              <a:rPr lang="en-US" dirty="0" smtClean="0"/>
              <a:t>Divide</a:t>
            </a:r>
            <a:r>
              <a:rPr lang="en-US" baseline="0" dirty="0" smtClean="0"/>
              <a:t> the room into four groups – two groups take one question (AB and CD) – once completed they share with the other group who answered the same question – draw out key points</a:t>
            </a:r>
          </a:p>
          <a:p>
            <a:r>
              <a:rPr lang="en-US" baseline="0" dirty="0" smtClean="0"/>
              <a:t>A then share with C and B shares with D</a:t>
            </a:r>
          </a:p>
          <a:p>
            <a:endParaRPr lang="en-US" dirty="0"/>
          </a:p>
        </p:txBody>
      </p:sp>
      <p:sp>
        <p:nvSpPr>
          <p:cNvPr id="4" name="Slide Number Placeholder 3"/>
          <p:cNvSpPr>
            <a:spLocks noGrp="1"/>
          </p:cNvSpPr>
          <p:nvPr>
            <p:ph type="sldNum" sz="quarter" idx="10"/>
          </p:nvPr>
        </p:nvSpPr>
        <p:spPr/>
        <p:txBody>
          <a:bodyPr/>
          <a:lstStyle/>
          <a:p>
            <a:fld id="{E47E72B8-CAEF-E04B-8C43-BE9BC3EFCC21}" type="slidenum">
              <a:rPr lang="en-US" smtClean="0"/>
              <a:pPr/>
              <a:t>25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E342A84-1804-B149-8228-F991E8633353}" type="slidenum">
              <a:rPr lang="en-GB" smtClean="0">
                <a:ea typeface="ＭＳ Ｐゴシック" charset="-128"/>
                <a:cs typeface="ＭＳ Ｐゴシック" charset="-128"/>
              </a:rPr>
              <a:pPr fontAlgn="base">
                <a:spcBef>
                  <a:spcPct val="0"/>
                </a:spcBef>
                <a:spcAft>
                  <a:spcPct val="0"/>
                </a:spcAft>
                <a:defRPr/>
              </a:pPr>
              <a:t>28</a:t>
            </a:fld>
            <a:endParaRPr lang="en-GB" smtClean="0">
              <a:ea typeface="ＭＳ Ｐゴシック" charset="-128"/>
              <a:cs typeface="ＭＳ Ｐゴシック" charset="-128"/>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4" name="Rectangle 3"/>
          <p:cNvSpPr>
            <a:spLocks noGrp="1" noChangeArrowheads="1"/>
          </p:cNvSpPr>
          <p:nvPr>
            <p:ph type="body" idx="1"/>
          </p:nvPr>
        </p:nvSpPr>
        <p:spPr bwMode="auto">
          <a:xfrm>
            <a:off x="914400" y="4341813"/>
            <a:ext cx="5029200" cy="4114800"/>
          </a:xfrm>
          <a:noFill/>
        </p:spPr>
        <p:txBody>
          <a:bodyPr wrap="square" numCol="1" anchor="t" anchorCtr="0" compatLnSpc="1">
            <a:prstTxWarp prst="textNoShape">
              <a:avLst/>
            </a:prstTxWarp>
          </a:bodyPr>
          <a:lstStyle/>
          <a:p>
            <a:pPr eaLnBrk="1" hangingPunct="1">
              <a:spcBef>
                <a:spcPct val="0"/>
              </a:spcBef>
            </a:pPr>
            <a:r>
              <a:rPr lang="en-GB" dirty="0" smtClean="0">
                <a:ea typeface="ＭＳ Ｐゴシック" pitchFamily="-112" charset="-128"/>
                <a:cs typeface="ＭＳ Ｐゴシック" pitchFamily="-112" charset="-128"/>
              </a:rPr>
              <a:t>The role of municipalities</a:t>
            </a:r>
            <a:r>
              <a:rPr lang="en-GB" baseline="0" dirty="0" smtClean="0">
                <a:ea typeface="ＭＳ Ｐゴシック" pitchFamily="-112" charset="-128"/>
                <a:cs typeface="ＭＳ Ｐゴシック" pitchFamily="-112" charset="-128"/>
              </a:rPr>
              <a:t> in how they work within their community</a:t>
            </a:r>
          </a:p>
          <a:p>
            <a:pPr eaLnBrk="1" hangingPunct="1">
              <a:spcBef>
                <a:spcPct val="0"/>
              </a:spcBef>
            </a:pPr>
            <a:r>
              <a:rPr lang="en-GB" baseline="0" dirty="0" smtClean="0">
                <a:ea typeface="ＭＳ Ｐゴシック" pitchFamily="-112" charset="-128"/>
                <a:cs typeface="ＭＳ Ｐゴシック" pitchFamily="-112" charset="-128"/>
              </a:rPr>
              <a:t>Authorising environment</a:t>
            </a:r>
          </a:p>
          <a:p>
            <a:pPr eaLnBrk="1" hangingPunct="1">
              <a:spcBef>
                <a:spcPct val="0"/>
              </a:spcBef>
            </a:pPr>
            <a:r>
              <a:rPr lang="en-US" sz="1200" kern="1200" dirty="0" smtClean="0">
                <a:solidFill>
                  <a:schemeClr val="tx1"/>
                </a:solidFill>
                <a:latin typeface="+mn-lt"/>
                <a:ea typeface="+mn-ea"/>
                <a:cs typeface="+mn-cs"/>
              </a:rPr>
              <a:t>What do I mean by the term ‘</a:t>
            </a:r>
            <a:r>
              <a:rPr lang="en-US" sz="1200" kern="1200" dirty="0" err="1" smtClean="0">
                <a:solidFill>
                  <a:schemeClr val="tx1"/>
                </a:solidFill>
                <a:latin typeface="+mn-lt"/>
                <a:ea typeface="+mn-ea"/>
                <a:cs typeface="+mn-cs"/>
              </a:rPr>
              <a:t>authorising</a:t>
            </a:r>
            <a:r>
              <a:rPr lang="en-US" sz="1200" kern="1200" dirty="0" smtClean="0">
                <a:solidFill>
                  <a:schemeClr val="tx1"/>
                </a:solidFill>
                <a:latin typeface="+mn-lt"/>
                <a:ea typeface="+mn-ea"/>
                <a:cs typeface="+mn-cs"/>
              </a:rPr>
              <a:t> environment’ and why is it a useful concept? The term as I am using it here was coined by </a:t>
            </a:r>
            <a:r>
              <a:rPr lang="en-US" sz="1200" kern="1200" dirty="0" smtClean="0">
                <a:solidFill>
                  <a:schemeClr val="tx1"/>
                </a:solidFill>
                <a:latin typeface="+mn-lt"/>
                <a:ea typeface="+mn-ea"/>
                <a:cs typeface="+mn-cs"/>
                <a:hlinkClick r:id="rId3"/>
              </a:rPr>
              <a:t>Mark Moore in his influential 1995 book ‘Creating Public Value’. For Moore, Public Value is determined by concepts held at the institutional and individual level which are informed by assumptions about what constitutes value in the wider public arena. In a democracy, authorisation of what is to be considered as publicly valuable is determined by the political process. Political management, what Moore calls ‘management of the authorising environment’ is therefore key to securing Public Value. The ‘authorising environment’ consists of a range of functions which I have summarised as follows:</a:t>
            </a:r>
            <a:r>
              <a:rPr lang="en-US" sz="1200" b="1" i="1" kern="1200" dirty="0" smtClean="0">
                <a:solidFill>
                  <a:schemeClr val="tx1"/>
                </a:solidFill>
                <a:latin typeface="+mn-lt"/>
                <a:ea typeface="+mn-ea"/>
                <a:cs typeface="+mn-cs"/>
                <a:hlinkClick r:id="rId3"/>
              </a:rPr>
              <a:t>Routine accountability: Reporting through channels of accountability the activities of the enterprise or service, examples being standard audit, accounting, scrutiny and public reporting routes.Authorisation of change and innovation: Brokering understanding and ownership of the need to change the ‘mix’ of Public Values produced by the organisation arising from differing concepts of Public Value. An example of this would be the change authorised by the public through the 2010 UK General Election.Achieving inter-agency cooperation: Liaising on common ground for action or achieving indirect pressure for change through influence and identification of forces and pressures on partner organisations and their political frameworks. A good example right now would be what was ‘Total Place’ and is rapidly becoming ‘Community Based Budgeting’.Mobilising stakeholders, citizens and customers: Making real their authority to act through a process of broader authorisation using what Moore called ‘decentralised co-production’. This is ‘Big Society’ expressed in 1995 policy term</a:t>
            </a:r>
            <a:endParaRPr lang="en-US" sz="1200" b="1" i="1" kern="1200" dirty="0" smtClean="0">
              <a:solidFill>
                <a:schemeClr val="tx1"/>
              </a:solidFill>
              <a:latin typeface="+mn-lt"/>
              <a:ea typeface="+mn-ea"/>
              <a:cs typeface="+mn-cs"/>
            </a:endParaRPr>
          </a:p>
          <a:p>
            <a:pPr eaLnBrk="1" hangingPunct="1">
              <a:spcBef>
                <a:spcPct val="0"/>
              </a:spcBef>
            </a:pPr>
            <a:endParaRPr lang="en-US" sz="1200" b="1" i="1"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ct val="0"/>
              </a:spcBef>
              <a:spcAft>
                <a:spcPts val="0"/>
              </a:spcAft>
              <a:buClrTx/>
              <a:buSzTx/>
              <a:buFontTx/>
              <a:buNone/>
              <a:tabLst/>
              <a:defRPr/>
            </a:pPr>
            <a:r>
              <a:rPr lang="en-US" sz="1200" i="1" kern="1200" dirty="0" smtClean="0">
                <a:solidFill>
                  <a:schemeClr val="tx1"/>
                </a:solidFill>
                <a:latin typeface="+mn-lt"/>
                <a:ea typeface="+mn-ea"/>
                <a:cs typeface="+mn-cs"/>
              </a:rPr>
              <a:t>Stakeholder Value Proposition - Purpose – The value proposition concept and the stakeholder perspective have received relatively little attention within Service-Dominant (S-D) logic. This paper sets out to explore value propositions in the context of S-D logic, within the multiple stakeholder domains that form part of a marketing system. Its purpose is to identify how use of the value proposition concept, in this broader context, provides new insight into value creation within a value </a:t>
            </a:r>
            <a:r>
              <a:rPr lang="en-US" sz="1200" i="1" kern="1200" dirty="0" err="1" smtClean="0">
                <a:solidFill>
                  <a:schemeClr val="tx1"/>
                </a:solidFill>
                <a:latin typeface="+mn-lt"/>
                <a:ea typeface="+mn-ea"/>
                <a:cs typeface="+mn-cs"/>
              </a:rPr>
              <a:t>network.Design</a:t>
            </a:r>
            <a:r>
              <a:rPr lang="en-US" sz="1200" i="1" kern="1200" dirty="0" smtClean="0">
                <a:solidFill>
                  <a:schemeClr val="tx1"/>
                </a:solidFill>
                <a:latin typeface="+mn-lt"/>
                <a:ea typeface="+mn-ea"/>
                <a:cs typeface="+mn-cs"/>
              </a:rPr>
              <a:t>/methodology/approach – This paper explores the development of value propositions in key stakeholder market domains. A five-step process is developed for identifying key stakeholders and co-creating value propositions for them within a marketing </a:t>
            </a:r>
            <a:r>
              <a:rPr lang="en-US" sz="1200" i="1" kern="1200" dirty="0" err="1" smtClean="0">
                <a:solidFill>
                  <a:schemeClr val="tx1"/>
                </a:solidFill>
                <a:latin typeface="+mn-lt"/>
                <a:ea typeface="+mn-ea"/>
                <a:cs typeface="+mn-cs"/>
              </a:rPr>
              <a:t>system.Findings</a:t>
            </a:r>
            <a:r>
              <a:rPr lang="en-US" sz="1200" i="1" kern="1200" dirty="0" smtClean="0">
                <a:solidFill>
                  <a:schemeClr val="tx1"/>
                </a:solidFill>
                <a:latin typeface="+mn-lt"/>
                <a:ea typeface="+mn-ea"/>
                <a:cs typeface="+mn-cs"/>
              </a:rPr>
              <a:t> – Value propositions have a key role in co-creation of value between stakeholders. The development of value propositions in multiple stakeholder domains can provide an important mechanism for aligning value within a marketing </a:t>
            </a:r>
            <a:r>
              <a:rPr lang="en-US" sz="1200" i="1" kern="1200" dirty="0" err="1" smtClean="0">
                <a:solidFill>
                  <a:schemeClr val="tx1"/>
                </a:solidFill>
                <a:latin typeface="+mn-lt"/>
                <a:ea typeface="+mn-ea"/>
                <a:cs typeface="+mn-cs"/>
              </a:rPr>
              <a:t>system.Practical</a:t>
            </a:r>
            <a:r>
              <a:rPr lang="en-US" sz="1200" i="1" kern="1200" dirty="0" smtClean="0">
                <a:solidFill>
                  <a:schemeClr val="tx1"/>
                </a:solidFill>
                <a:latin typeface="+mn-lt"/>
                <a:ea typeface="+mn-ea"/>
                <a:cs typeface="+mn-cs"/>
              </a:rPr>
              <a:t> implications – Stakeholder value propositions provide enhanced opportunities for value co-creation and can assist managers in aligning value and stabilizing relationships within an organization's value </a:t>
            </a:r>
            <a:r>
              <a:rPr lang="en-US" sz="1200" i="1" kern="1200" dirty="0" err="1" smtClean="0">
                <a:solidFill>
                  <a:schemeClr val="tx1"/>
                </a:solidFill>
                <a:latin typeface="+mn-lt"/>
                <a:ea typeface="+mn-ea"/>
                <a:cs typeface="+mn-cs"/>
              </a:rPr>
              <a:t>network.Originality</a:t>
            </a:r>
            <a:r>
              <a:rPr lang="en-US" sz="1200" i="1" kern="1200" dirty="0" smtClean="0">
                <a:solidFill>
                  <a:schemeClr val="tx1"/>
                </a:solidFill>
                <a:latin typeface="+mn-lt"/>
                <a:ea typeface="+mn-ea"/>
                <a:cs typeface="+mn-cs"/>
              </a:rPr>
              <a:t>/value – This paper considers a broader view of value through creation of value propositions for key stakeholders. An iterative framework is proposed that couples the stakeholder concept and value co-creation.	</a:t>
            </a:r>
          </a:p>
          <a:p>
            <a:pPr marL="0" marR="0" indent="0" algn="l" defTabSz="457200" rtl="0" eaLnBrk="1" fontAlgn="auto" latinLnBrk="0" hangingPunct="1">
              <a:lnSpc>
                <a:spcPct val="100000"/>
              </a:lnSpc>
              <a:spcBef>
                <a:spcPct val="0"/>
              </a:spcBef>
              <a:spcAft>
                <a:spcPts val="0"/>
              </a:spcAft>
              <a:buClrTx/>
              <a:buSzTx/>
              <a:buFontTx/>
              <a:buNone/>
              <a:tabLst/>
              <a:defRPr/>
            </a:pPr>
            <a:endParaRPr lang="en-US" sz="1200" i="1"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ct val="0"/>
              </a:spcBef>
              <a:spcAft>
                <a:spcPts val="0"/>
              </a:spcAft>
              <a:buClrTx/>
              <a:buSzTx/>
              <a:buFontTx/>
              <a:buNone/>
              <a:tabLst/>
              <a:defRPr/>
            </a:pPr>
            <a:r>
              <a:rPr lang="en-US" sz="1200" i="1" kern="1200" dirty="0" smtClean="0">
                <a:solidFill>
                  <a:schemeClr val="tx1"/>
                </a:solidFill>
                <a:latin typeface="+mn-lt"/>
                <a:ea typeface="+mn-ea"/>
                <a:cs typeface="+mn-cs"/>
              </a:rPr>
              <a:t>Purpose – The value proposition concept and the stakeholder perspective have received relatively little attention within Service-Dominant (S-D) logic. This paper sets out to explore value propositions in the context of S-D logic, within the multiple stakeholder domains that form part of a marketing system. Its purpose is to identify how use of the value proposition concept, in this broader context, provides new insight into value creation within a value </a:t>
            </a:r>
            <a:r>
              <a:rPr lang="en-US" sz="1200" i="1" kern="1200" dirty="0" err="1" smtClean="0">
                <a:solidFill>
                  <a:schemeClr val="tx1"/>
                </a:solidFill>
                <a:latin typeface="+mn-lt"/>
                <a:ea typeface="+mn-ea"/>
                <a:cs typeface="+mn-cs"/>
              </a:rPr>
              <a:t>network.Design</a:t>
            </a:r>
            <a:r>
              <a:rPr lang="en-US" sz="1200" i="1" kern="1200" dirty="0" smtClean="0">
                <a:solidFill>
                  <a:schemeClr val="tx1"/>
                </a:solidFill>
                <a:latin typeface="+mn-lt"/>
                <a:ea typeface="+mn-ea"/>
                <a:cs typeface="+mn-cs"/>
              </a:rPr>
              <a:t>/methodology/approach – This paper explores the development of value propositions in key stakeholder market domains. A five-step process is developed for identifying key stakeholders and co-creating value propositions for them within a marketing </a:t>
            </a:r>
            <a:r>
              <a:rPr lang="en-US" sz="1200" i="1" kern="1200" dirty="0" err="1" smtClean="0">
                <a:solidFill>
                  <a:schemeClr val="tx1"/>
                </a:solidFill>
                <a:latin typeface="+mn-lt"/>
                <a:ea typeface="+mn-ea"/>
                <a:cs typeface="+mn-cs"/>
              </a:rPr>
              <a:t>system.Findings</a:t>
            </a:r>
            <a:r>
              <a:rPr lang="en-US" sz="1200" i="1" kern="1200" dirty="0" smtClean="0">
                <a:solidFill>
                  <a:schemeClr val="tx1"/>
                </a:solidFill>
                <a:latin typeface="+mn-lt"/>
                <a:ea typeface="+mn-ea"/>
                <a:cs typeface="+mn-cs"/>
              </a:rPr>
              <a:t> – Value propositions have a key role in co-creation of value between stakeholders. The development of value propositions in multiple stakeholder domains can provide an important mechanism for aligning value within a marketing </a:t>
            </a:r>
            <a:r>
              <a:rPr lang="en-US" sz="1200" i="1" kern="1200" dirty="0" err="1" smtClean="0">
                <a:solidFill>
                  <a:schemeClr val="tx1"/>
                </a:solidFill>
                <a:latin typeface="+mn-lt"/>
                <a:ea typeface="+mn-ea"/>
                <a:cs typeface="+mn-cs"/>
              </a:rPr>
              <a:t>system.Practical</a:t>
            </a:r>
            <a:r>
              <a:rPr lang="en-US" sz="1200" i="1" kern="1200" dirty="0" smtClean="0">
                <a:solidFill>
                  <a:schemeClr val="tx1"/>
                </a:solidFill>
                <a:latin typeface="+mn-lt"/>
                <a:ea typeface="+mn-ea"/>
                <a:cs typeface="+mn-cs"/>
              </a:rPr>
              <a:t> implications – Stakeholder value propositions provide enhanced opportunities for value co-creation and can assist managers in aligning value and stabilizing relationships within an organization's value </a:t>
            </a:r>
            <a:r>
              <a:rPr lang="en-US" sz="1200" i="1" kern="1200" dirty="0" err="1" smtClean="0">
                <a:solidFill>
                  <a:schemeClr val="tx1"/>
                </a:solidFill>
                <a:latin typeface="+mn-lt"/>
                <a:ea typeface="+mn-ea"/>
                <a:cs typeface="+mn-cs"/>
              </a:rPr>
              <a:t>network.Originality</a:t>
            </a:r>
            <a:r>
              <a:rPr lang="en-US" sz="1200" i="1" kern="1200" dirty="0" smtClean="0">
                <a:solidFill>
                  <a:schemeClr val="tx1"/>
                </a:solidFill>
                <a:latin typeface="+mn-lt"/>
                <a:ea typeface="+mn-ea"/>
                <a:cs typeface="+mn-cs"/>
              </a:rPr>
              <a:t>/value – This paper considers a broader view of value through creation of value propositions for key stakeholders. An iterative framework is proposed that couples the stakeholder concept and value co-creation.	</a:t>
            </a:r>
          </a:p>
          <a:p>
            <a:pPr marL="0" marR="0" indent="0" algn="l" defTabSz="457200" rtl="0" eaLnBrk="1" fontAlgn="auto" latinLnBrk="0" hangingPunct="1">
              <a:lnSpc>
                <a:spcPct val="100000"/>
              </a:lnSpc>
              <a:spcBef>
                <a:spcPct val="0"/>
              </a:spcBef>
              <a:spcAft>
                <a:spcPts val="0"/>
              </a:spcAft>
              <a:buClrTx/>
              <a:buSzTx/>
              <a:buFontTx/>
              <a:buNone/>
              <a:tabLst/>
              <a:defRPr/>
            </a:pPr>
            <a:endParaRPr lang="en-US" sz="1200" i="1" kern="1200" dirty="0" smtClean="0">
              <a:solidFill>
                <a:schemeClr val="tx1"/>
              </a:solidFill>
              <a:latin typeface="+mn-lt"/>
              <a:ea typeface="+mn-ea"/>
              <a:cs typeface="+mn-cs"/>
            </a:endParaRPr>
          </a:p>
          <a:p>
            <a:pPr eaLnBrk="1" hangingPunct="1">
              <a:spcBef>
                <a:spcPct val="0"/>
              </a:spcBef>
            </a:pPr>
            <a:endParaRPr lang="en-GB" dirty="0" smtClean="0">
              <a:ea typeface="ＭＳ Ｐゴシック" pitchFamily="-112" charset="-128"/>
              <a:cs typeface="ＭＳ Ｐゴシック" pitchFamily="-112"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7CE29D-2BEA-1847-A5BD-07050B90A2F5}" type="slidenum">
              <a:rPr lang="en-GB" smtClean="0">
                <a:solidFill>
                  <a:srgbClr val="000000"/>
                </a:solidFill>
                <a:ea typeface="ＭＳ Ｐゴシック" charset="-128"/>
                <a:cs typeface="ＭＳ Ｐゴシック" charset="-128"/>
              </a:rPr>
              <a:pPr fontAlgn="base">
                <a:spcBef>
                  <a:spcPct val="0"/>
                </a:spcBef>
                <a:spcAft>
                  <a:spcPct val="0"/>
                </a:spcAft>
                <a:defRPr/>
              </a:pPr>
              <a:t>29</a:t>
            </a:fld>
            <a:endParaRPr lang="en-GB" smtClean="0">
              <a:solidFill>
                <a:srgbClr val="000000"/>
              </a:solidFill>
              <a:ea typeface="ＭＳ Ｐゴシック" charset="-128"/>
              <a:cs typeface="ＭＳ Ｐゴシック" charset="-128"/>
            </a:endParaRPr>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ea typeface="ＭＳ Ｐゴシック" pitchFamily="-112" charset="-128"/>
              <a:cs typeface="ＭＳ Ｐゴシック" pitchFamily="-112"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1632893-3CBE-8F43-8EB0-0079EB6DE6C6}" type="slidenum">
              <a:rPr lang="en-GB">
                <a:solidFill>
                  <a:srgbClr val="000000"/>
                </a:solidFill>
                <a:latin typeface="Arial" pitchFamily="-112" charset="0"/>
                <a:ea typeface="ＭＳ Ｐゴシック" pitchFamily="-112" charset="-128"/>
                <a:cs typeface="ＭＳ Ｐゴシック" pitchFamily="-112" charset="-128"/>
              </a:rPr>
              <a:pPr/>
              <a:t>30</a:t>
            </a:fld>
            <a:endParaRPr lang="en-GB">
              <a:solidFill>
                <a:srgbClr val="000000"/>
              </a:solidFill>
              <a:latin typeface="Arial" pitchFamily="-112" charset="0"/>
              <a:ea typeface="ＭＳ Ｐゴシック" pitchFamily="-112" charset="-128"/>
              <a:cs typeface="ＭＳ Ｐゴシック" pitchFamily="-112" charset="-128"/>
            </a:endParaRPr>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8"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GB" dirty="0" smtClean="0">
                <a:ea typeface="ＭＳ Ｐゴシック" pitchFamily="-112" charset="-128"/>
                <a:cs typeface="ＭＳ Ｐゴシック" pitchFamily="-112" charset="-128"/>
              </a:rPr>
              <a:t>Helping schools to see the kinds of problems that they face</a:t>
            </a:r>
            <a:endParaRPr lang="en-GB" dirty="0">
              <a:ea typeface="ＭＳ Ｐゴシック" pitchFamily="-112" charset="-128"/>
              <a:cs typeface="ＭＳ Ｐゴシック" pitchFamily="-112"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Setting the context - From Lithuanian perspective</a:t>
            </a:r>
            <a:r>
              <a:rPr lang="en-US" baseline="0" dirty="0" smtClean="0"/>
              <a:t> a number of documents and laws have been discussed , consulted and written to indicate the direction of travel</a:t>
            </a:r>
          </a:p>
          <a:p>
            <a:endParaRPr lang="en-US" baseline="0" dirty="0" smtClean="0"/>
          </a:p>
          <a:p>
            <a:r>
              <a:rPr lang="en-US" baseline="0" dirty="0" smtClean="0"/>
              <a:t>Before we look into how municipalities can use a consultancy model to support schools and school leaders I want us to consider what the future might look like, the importance of leadership on student outcomes and what we know about activities that can transform practice </a:t>
            </a:r>
            <a:endParaRPr lang="en-US" dirty="0"/>
          </a:p>
        </p:txBody>
      </p:sp>
      <p:sp>
        <p:nvSpPr>
          <p:cNvPr id="4" name="Slide Number Placeholder 3"/>
          <p:cNvSpPr>
            <a:spLocks noGrp="1"/>
          </p:cNvSpPr>
          <p:nvPr>
            <p:ph type="sldNum" sz="quarter" idx="10"/>
          </p:nvPr>
        </p:nvSpPr>
        <p:spPr/>
        <p:txBody>
          <a:bodyPr/>
          <a:lstStyle/>
          <a:p>
            <a:fld id="{E47E72B8-CAEF-E04B-8C43-BE9BC3EFCC21}"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we know is that the</a:t>
            </a:r>
            <a:r>
              <a:rPr lang="en-US" baseline="0" dirty="0" smtClean="0"/>
              <a:t> government feels that schools are inflexible to take on new initiatives; school leaders is not respond to change fast enough etc etc. As in Vision 2030 and 2003 – 12 Resolution states</a:t>
            </a:r>
            <a:endParaRPr lang="en-US" dirty="0"/>
          </a:p>
        </p:txBody>
      </p:sp>
      <p:sp>
        <p:nvSpPr>
          <p:cNvPr id="4" name="Slide Number Placeholder 3"/>
          <p:cNvSpPr>
            <a:spLocks noGrp="1"/>
          </p:cNvSpPr>
          <p:nvPr>
            <p:ph type="sldNum" sz="quarter" idx="10"/>
          </p:nvPr>
        </p:nvSpPr>
        <p:spPr/>
        <p:txBody>
          <a:bodyPr/>
          <a:lstStyle/>
          <a:p>
            <a:fld id="{E47E72B8-CAEF-E04B-8C43-BE9BC3EFCC21}" type="slidenum">
              <a:rPr lang="en-US" smtClean="0"/>
              <a:pPr/>
              <a:t>14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Stress ultimately</a:t>
            </a:r>
            <a:r>
              <a:rPr lang="en-US" baseline="0" dirty="0" smtClean="0"/>
              <a:t> we want better outcomes for students</a:t>
            </a:r>
          </a:p>
          <a:p>
            <a:r>
              <a:rPr lang="en-US" baseline="0" dirty="0" smtClean="0"/>
              <a:t>What we do know is this needs a focus on in school variance and between school variation</a:t>
            </a:r>
            <a:endParaRPr lang="en-US" dirty="0"/>
          </a:p>
        </p:txBody>
      </p:sp>
      <p:sp>
        <p:nvSpPr>
          <p:cNvPr id="4" name="Slide Number Placeholder 3"/>
          <p:cNvSpPr>
            <a:spLocks noGrp="1"/>
          </p:cNvSpPr>
          <p:nvPr>
            <p:ph type="sldNum" sz="quarter" idx="10"/>
          </p:nvPr>
        </p:nvSpPr>
        <p:spPr/>
        <p:txBody>
          <a:bodyPr/>
          <a:lstStyle/>
          <a:p>
            <a:fld id="{E47E72B8-CAEF-E04B-8C43-BE9BC3EFCC21}" type="slidenum">
              <a:rPr lang="en-US" smtClean="0"/>
              <a:pPr/>
              <a:t>15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Skills for the future</a:t>
            </a:r>
          </a:p>
          <a:p>
            <a:endParaRPr lang="en-GB" dirty="0" smtClean="0"/>
          </a:p>
          <a:p>
            <a:r>
              <a:rPr lang="en-GB" dirty="0" smtClean="0"/>
              <a:t>Project management. Change management;</a:t>
            </a:r>
            <a:r>
              <a:rPr lang="en-GB" baseline="0" dirty="0" smtClean="0"/>
              <a:t> </a:t>
            </a:r>
            <a:r>
              <a:rPr lang="en-GB" dirty="0" smtClean="0"/>
              <a:t>how to work with external support?</a:t>
            </a:r>
            <a:endParaRPr lang="en-US" dirty="0"/>
          </a:p>
        </p:txBody>
      </p:sp>
      <p:sp>
        <p:nvSpPr>
          <p:cNvPr id="4" name="Slide Number Placeholder 3"/>
          <p:cNvSpPr>
            <a:spLocks noGrp="1"/>
          </p:cNvSpPr>
          <p:nvPr>
            <p:ph type="sldNum" sz="quarter" idx="10"/>
          </p:nvPr>
        </p:nvSpPr>
        <p:spPr/>
        <p:txBody>
          <a:bodyPr/>
          <a:lstStyle/>
          <a:p>
            <a:fld id="{E47E72B8-CAEF-E04B-8C43-BE9BC3EFCC21}" type="slidenum">
              <a:rPr lang="en-US" smtClean="0"/>
              <a:pPr/>
              <a:t>16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development of professional development processes – shift from one day wonders to developments that are sustained over time</a:t>
            </a:r>
          </a:p>
          <a:p>
            <a:endParaRPr lang="en-US" dirty="0" smtClean="0"/>
          </a:p>
          <a:p>
            <a:r>
              <a:rPr lang="en-US" dirty="0" smtClean="0"/>
              <a:t>Activities we know support significant change – shallow, deep, profound – self reflection, feedback, questioning</a:t>
            </a:r>
          </a:p>
          <a:p>
            <a:endParaRPr lang="en-US" dirty="0"/>
          </a:p>
        </p:txBody>
      </p:sp>
      <p:sp>
        <p:nvSpPr>
          <p:cNvPr id="4" name="Slide Number Placeholder 3"/>
          <p:cNvSpPr>
            <a:spLocks noGrp="1"/>
          </p:cNvSpPr>
          <p:nvPr>
            <p:ph type="sldNum" sz="quarter" idx="10"/>
          </p:nvPr>
        </p:nvSpPr>
        <p:spPr/>
        <p:txBody>
          <a:bodyPr/>
          <a:lstStyle/>
          <a:p>
            <a:fld id="{E47E72B8-CAEF-E04B-8C43-BE9BC3EFCC21}" type="slidenum">
              <a:rPr lang="en-US" smtClean="0"/>
              <a:pPr/>
              <a:t>17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ea typeface="ＭＳ Ｐゴシック" pitchFamily="-112" charset="-128"/>
              <a:cs typeface="ＭＳ Ｐゴシック" pitchFamily="-112" charset="-128"/>
            </a:endParaRPr>
          </a:p>
        </p:txBody>
      </p:sp>
      <p:sp>
        <p:nvSpPr>
          <p:cNvPr id="20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AB06687-084D-C047-B035-35A3269BE451}" type="slidenum">
              <a:rPr lang="en-GB">
                <a:latin typeface="Arial" pitchFamily="-112" charset="0"/>
                <a:ea typeface="ＭＳ Ｐゴシック" pitchFamily="-112" charset="-128"/>
                <a:cs typeface="ＭＳ Ｐゴシック" pitchFamily="-112" charset="-128"/>
              </a:rPr>
              <a:pPr fontAlgn="base">
                <a:spcBef>
                  <a:spcPct val="0"/>
                </a:spcBef>
                <a:spcAft>
                  <a:spcPct val="0"/>
                </a:spcAft>
              </a:pPr>
              <a:t>22</a:t>
            </a:fld>
            <a:endParaRPr lang="en-GB">
              <a:latin typeface="Arial" pitchFamily="-112" charset="0"/>
              <a:ea typeface="ＭＳ Ｐゴシック" pitchFamily="-112" charset="-128"/>
              <a:cs typeface="ＭＳ Ｐゴシック" pitchFamily="-112"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supporting school  leaders and leadership in teams to make the changes they need in the future what kind of support might they need? What is the missing </a:t>
            </a:r>
            <a:r>
              <a:rPr lang="en-US" baseline="0" dirty="0" err="1" smtClean="0"/>
              <a:t>piece(s</a:t>
            </a:r>
            <a:r>
              <a:rPr lang="en-US" baseline="0" dirty="0" smtClean="0"/>
              <a:t>)</a:t>
            </a:r>
          </a:p>
          <a:p>
            <a:endParaRPr lang="en-US" baseline="0" dirty="0" smtClean="0"/>
          </a:p>
          <a:p>
            <a:r>
              <a:rPr lang="en-US" baseline="0" dirty="0" smtClean="0"/>
              <a:t>Flipchart with division down the centre:</a:t>
            </a:r>
          </a:p>
          <a:p>
            <a:endParaRPr lang="en-US" baseline="0" dirty="0" smtClean="0"/>
          </a:p>
          <a:p>
            <a:r>
              <a:rPr lang="en-US" baseline="0" dirty="0" smtClean="0"/>
              <a:t>Before they are appointed</a:t>
            </a:r>
          </a:p>
          <a:p>
            <a:r>
              <a:rPr lang="en-US" baseline="0" dirty="0" smtClean="0"/>
              <a:t>When they are appointed</a:t>
            </a:r>
          </a:p>
          <a:p>
            <a:endParaRPr lang="en-US" dirty="0"/>
          </a:p>
        </p:txBody>
      </p:sp>
      <p:sp>
        <p:nvSpPr>
          <p:cNvPr id="4" name="Slide Number Placeholder 3"/>
          <p:cNvSpPr>
            <a:spLocks noGrp="1"/>
          </p:cNvSpPr>
          <p:nvPr>
            <p:ph type="sldNum" sz="quarter" idx="10"/>
          </p:nvPr>
        </p:nvSpPr>
        <p:spPr/>
        <p:txBody>
          <a:bodyPr/>
          <a:lstStyle/>
          <a:p>
            <a:fld id="{E47E72B8-CAEF-E04B-8C43-BE9BC3EFCC21}" type="slidenum">
              <a:rPr lang="en-US" smtClean="0"/>
              <a:pPr/>
              <a:t>23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GB" dirty="0" smtClean="0"/>
              <a:t>The power of questioning</a:t>
            </a:r>
          </a:p>
          <a:p>
            <a:pPr>
              <a:buNone/>
            </a:pPr>
            <a:r>
              <a:rPr lang="en-GB" dirty="0" smtClean="0"/>
              <a:t>A more coaching approach</a:t>
            </a:r>
          </a:p>
          <a:p>
            <a:pPr>
              <a:buNone/>
            </a:pPr>
            <a:r>
              <a:rPr lang="en-GB" dirty="0" smtClean="0"/>
              <a:t>Building the skill capacity</a:t>
            </a:r>
          </a:p>
          <a:p>
            <a:endParaRPr lang="en-US" dirty="0"/>
          </a:p>
        </p:txBody>
      </p:sp>
      <p:sp>
        <p:nvSpPr>
          <p:cNvPr id="4" name="Slide Number Placeholder 3"/>
          <p:cNvSpPr>
            <a:spLocks noGrp="1"/>
          </p:cNvSpPr>
          <p:nvPr>
            <p:ph type="sldNum" sz="quarter" idx="10"/>
          </p:nvPr>
        </p:nvSpPr>
        <p:spPr/>
        <p:txBody>
          <a:bodyPr/>
          <a:lstStyle/>
          <a:p>
            <a:fld id="{E47E72B8-CAEF-E04B-8C43-BE9BC3EFCC21}" type="slidenum">
              <a:rPr lang="en-US" smtClean="0"/>
              <a:pPr/>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668BD1A8-B92E-C049-BD76-2B53BE5844C7}" type="datetimeFigureOut">
              <a:rPr lang="en-US" smtClean="0"/>
              <a:pPr/>
              <a:t>6/27/13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D82D1-4A3F-2D46-85F3-2B1FE118621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68BD1A8-B92E-C049-BD76-2B53BE5844C7}" type="datetimeFigureOut">
              <a:rPr lang="en-US" smtClean="0"/>
              <a:pPr/>
              <a:t>6/27/13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D82D1-4A3F-2D46-85F3-2B1FE118621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68BD1A8-B92E-C049-BD76-2B53BE5844C7}" type="datetimeFigureOut">
              <a:rPr lang="en-US" smtClean="0"/>
              <a:pPr/>
              <a:t>6/27/13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D82D1-4A3F-2D46-85F3-2B1FE118621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1663" cy="1135062"/>
          </a:xfrm>
        </p:spPr>
        <p:txBody>
          <a:bodyPr/>
          <a:lstStyle/>
          <a:p>
            <a:r>
              <a:rPr lang="en-US" smtClean="0"/>
              <a:t>Click to edit Master title style</a:t>
            </a:r>
            <a:endParaRPr lang="en-GB"/>
          </a:p>
        </p:txBody>
      </p:sp>
      <p:sp>
        <p:nvSpPr>
          <p:cNvPr id="3" name="Rectangle 2"/>
          <p:cNvSpPr>
            <a:spLocks noGrp="1" noChangeArrowheads="1"/>
          </p:cNvSpPr>
          <p:nvPr>
            <p:ph type="dt" idx="10"/>
          </p:nvPr>
        </p:nvSpPr>
        <p:spPr>
          <a:ln/>
        </p:spPr>
        <p:txBody>
          <a:bodyPr/>
          <a:lstStyle>
            <a:lvl1pPr>
              <a:defRPr/>
            </a:lvl1pPr>
          </a:lstStyle>
          <a:p>
            <a:pPr>
              <a:defRPr/>
            </a:pPr>
            <a:fld id="{08A321BE-5A56-3541-82A7-6372E7760952}" type="datetime1">
              <a:rPr lang="en-US"/>
              <a:pPr>
                <a:defRPr/>
              </a:pPr>
              <a:t>6/27/13</a:t>
            </a:fld>
            <a:endParaRPr lang="en-US"/>
          </a:p>
        </p:txBody>
      </p:sp>
      <p:sp>
        <p:nvSpPr>
          <p:cNvPr id="4" name="Rectangle 3"/>
          <p:cNvSpPr>
            <a:spLocks noGrp="1" noChangeArrowheads="1"/>
          </p:cNvSpPr>
          <p:nvPr>
            <p:ph type="ftr" idx="11"/>
          </p:nvPr>
        </p:nvSpPr>
        <p:spPr>
          <a:ln/>
        </p:spPr>
        <p:txBody>
          <a:bodyPr/>
          <a:lstStyle>
            <a:lvl1pPr>
              <a:defRPr/>
            </a:lvl1pPr>
          </a:lstStyle>
          <a:p>
            <a:pPr>
              <a:defRPr/>
            </a:pPr>
            <a:r>
              <a:rPr lang="en-US"/>
              <a:t>Dr Robin Precey TCS  ELP</a:t>
            </a:r>
          </a:p>
        </p:txBody>
      </p:sp>
      <p:sp>
        <p:nvSpPr>
          <p:cNvPr id="5" name="Rectangle 4"/>
          <p:cNvSpPr>
            <a:spLocks noGrp="1" noChangeArrowheads="1"/>
          </p:cNvSpPr>
          <p:nvPr>
            <p:ph type="sldNum" idx="12"/>
          </p:nvPr>
        </p:nvSpPr>
        <p:spPr>
          <a:ln/>
        </p:spPr>
        <p:txBody>
          <a:bodyPr/>
          <a:lstStyle>
            <a:lvl1pPr>
              <a:defRPr/>
            </a:lvl1pPr>
          </a:lstStyle>
          <a:p>
            <a:pPr>
              <a:defRPr/>
            </a:pPr>
            <a:fld id="{E4F804F6-EFF7-AB4C-8670-D2ADA3615AEF}" type="slidenum">
              <a:rPr lang="en-US"/>
              <a:pPr>
                <a:defRPr/>
              </a:pPr>
              <a:t>‹#›</a:t>
            </a:fld>
            <a:fld id="{936F1626-E665-F948-9AE5-4A19D1760AA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68BD1A8-B92E-C049-BD76-2B53BE5844C7}" type="datetimeFigureOut">
              <a:rPr lang="en-US" smtClean="0"/>
              <a:pPr/>
              <a:t>6/27/13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D82D1-4A3F-2D46-85F3-2B1FE118621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668BD1A8-B92E-C049-BD76-2B53BE5844C7}" type="datetimeFigureOut">
              <a:rPr lang="en-US" smtClean="0"/>
              <a:pPr/>
              <a:t>6/27/13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D82D1-4A3F-2D46-85F3-2B1FE118621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668BD1A8-B92E-C049-BD76-2B53BE5844C7}" type="datetimeFigureOut">
              <a:rPr lang="en-US" smtClean="0"/>
              <a:pPr/>
              <a:t>6/27/13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8D82D1-4A3F-2D46-85F3-2B1FE118621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668BD1A8-B92E-C049-BD76-2B53BE5844C7}" type="datetimeFigureOut">
              <a:rPr lang="en-US" smtClean="0"/>
              <a:pPr/>
              <a:t>6/27/13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8D82D1-4A3F-2D46-85F3-2B1FE118621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668BD1A8-B92E-C049-BD76-2B53BE5844C7}" type="datetimeFigureOut">
              <a:rPr lang="en-US" smtClean="0"/>
              <a:pPr/>
              <a:t>6/27/13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8D82D1-4A3F-2D46-85F3-2B1FE118621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8BD1A8-B92E-C049-BD76-2B53BE5844C7}" type="datetimeFigureOut">
              <a:rPr lang="en-US" smtClean="0"/>
              <a:pPr/>
              <a:t>6/27/13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8D82D1-4A3F-2D46-85F3-2B1FE118621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68BD1A8-B92E-C049-BD76-2B53BE5844C7}" type="datetimeFigureOut">
              <a:rPr lang="en-US" smtClean="0"/>
              <a:pPr/>
              <a:t>6/27/13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8D82D1-4A3F-2D46-85F3-2B1FE118621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68BD1A8-B92E-C049-BD76-2B53BE5844C7}" type="datetimeFigureOut">
              <a:rPr lang="en-US" smtClean="0"/>
              <a:pPr/>
              <a:t>6/27/13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8D82D1-4A3F-2D46-85F3-2B1FE118621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8BD1A8-B92E-C049-BD76-2B53BE5844C7}" type="datetimeFigureOut">
              <a:rPr lang="en-US" smtClean="0"/>
              <a:pPr/>
              <a:t>6/27/13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8D82D1-4A3F-2D46-85F3-2B1FE118621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eg"/><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oleObject1.bin"/><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package" Target="../embeddings/Microsoft_Office_PowerPoint_Slide111111111.sldx"/><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14.emf"/><Relationship Id="rId4" Type="http://schemas.openxmlformats.org/officeDocument/2006/relationships/image" Target="../media/image15.emf"/><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ambridge-leadership.com/"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Title 4"/>
          <p:cNvSpPr>
            <a:spLocks noGrp="1"/>
          </p:cNvSpPr>
          <p:nvPr>
            <p:ph type="ctrTitle"/>
          </p:nvPr>
        </p:nvSpPr>
        <p:spPr/>
        <p:txBody>
          <a:bodyPr/>
          <a:lstStyle/>
          <a:p>
            <a:pPr eaLnBrk="1" hangingPunct="1"/>
            <a:endParaRPr lang="en-US" smtClean="0">
              <a:ea typeface="ＭＳ Ｐゴシック" pitchFamily="-112" charset="-128"/>
              <a:cs typeface="ＭＳ Ｐゴシック" pitchFamily="-112" charset="-128"/>
            </a:endParaRPr>
          </a:p>
        </p:txBody>
      </p:sp>
      <p:sp>
        <p:nvSpPr>
          <p:cNvPr id="6" name="Subtitle 5"/>
          <p:cNvSpPr>
            <a:spLocks noGrp="1"/>
          </p:cNvSpPr>
          <p:nvPr>
            <p:ph type="subTitle" idx="1"/>
          </p:nvPr>
        </p:nvSpPr>
        <p:spPr/>
        <p:txBody>
          <a:bodyPr rtlCol="0">
            <a:normAutofit/>
          </a:bodyPr>
          <a:lstStyle/>
          <a:p>
            <a:pPr eaLnBrk="1" fontAlgn="auto" hangingPunct="1">
              <a:spcAft>
                <a:spcPts val="0"/>
              </a:spcAft>
              <a:buFont typeface="Arial"/>
              <a:buNone/>
              <a:defRPr/>
            </a:pPr>
            <a:endParaRPr lang="en-US" smtClean="0">
              <a:ea typeface="+mn-ea"/>
              <a:cs typeface="+mn-cs"/>
            </a:endParaRPr>
          </a:p>
        </p:txBody>
      </p:sp>
      <p:pic>
        <p:nvPicPr>
          <p:cNvPr id="14340" name="Picture 4"/>
          <p:cNvPicPr>
            <a:picLocks noChangeAspect="1" noChangeArrowheads="1"/>
          </p:cNvPicPr>
          <p:nvPr/>
        </p:nvPicPr>
        <p:blipFill>
          <a:blip r:embed="rId3"/>
          <a:srcRect/>
          <a:stretch>
            <a:fillRect/>
          </a:stretch>
        </p:blipFill>
        <p:spPr bwMode="auto">
          <a:xfrm>
            <a:off x="0" y="-128588"/>
            <a:ext cx="9144000" cy="6935788"/>
          </a:xfrm>
          <a:prstGeom prst="rect">
            <a:avLst/>
          </a:prstGeom>
          <a:noFill/>
          <a:ln w="9525">
            <a:noFill/>
            <a:miter lim="800000"/>
            <a:headEnd/>
            <a:tailEnd/>
          </a:ln>
        </p:spPr>
      </p:pic>
      <p:sp>
        <p:nvSpPr>
          <p:cNvPr id="14342" name="Rectangle 7"/>
          <p:cNvSpPr>
            <a:spLocks noChangeArrowheads="1"/>
          </p:cNvSpPr>
          <p:nvPr/>
        </p:nvSpPr>
        <p:spPr bwMode="auto">
          <a:xfrm>
            <a:off x="3608811" y="4872038"/>
            <a:ext cx="4849389" cy="1323439"/>
          </a:xfrm>
          <a:prstGeom prst="rect">
            <a:avLst/>
          </a:prstGeom>
          <a:noFill/>
          <a:ln w="9525">
            <a:noFill/>
            <a:miter lim="800000"/>
            <a:headEnd/>
            <a:tailEnd/>
          </a:ln>
        </p:spPr>
        <p:txBody>
          <a:bodyPr wrap="square">
            <a:prstTxWarp prst="textNoShape">
              <a:avLst/>
            </a:prstTxWarp>
            <a:spAutoFit/>
          </a:bodyPr>
          <a:lstStyle/>
          <a:p>
            <a:r>
              <a:rPr lang="en-US" sz="3200" dirty="0">
                <a:latin typeface="Calibri" pitchFamily="-112" charset="0"/>
              </a:rPr>
              <a:t>Dr Coleen </a:t>
            </a:r>
            <a:r>
              <a:rPr lang="en-US" sz="3200" dirty="0" smtClean="0">
                <a:latin typeface="Calibri" pitchFamily="-112" charset="0"/>
              </a:rPr>
              <a:t>Jackson</a:t>
            </a:r>
          </a:p>
          <a:p>
            <a:r>
              <a:rPr lang="en-US" sz="2400" i="1" dirty="0" smtClean="0"/>
              <a:t>The role of municipalities in school improvement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the future look like?</a:t>
            </a:r>
            <a:endParaRPr lang="en-US" dirty="0"/>
          </a:p>
        </p:txBody>
      </p:sp>
      <p:sp>
        <p:nvSpPr>
          <p:cNvPr id="3" name="Content Placeholder 2"/>
          <p:cNvSpPr>
            <a:spLocks noGrp="1"/>
          </p:cNvSpPr>
          <p:nvPr>
            <p:ph idx="1"/>
          </p:nvPr>
        </p:nvSpPr>
        <p:spPr/>
        <p:txBody>
          <a:bodyPr/>
          <a:lstStyle/>
          <a:p>
            <a:pPr>
              <a:buNone/>
            </a:pPr>
            <a:r>
              <a:rPr lang="en-GB" dirty="0" smtClean="0"/>
              <a:t>7) impose on a learner the disciplinary reformative sanctions</a:t>
            </a:r>
          </a:p>
          <a:p>
            <a:pPr>
              <a:buNone/>
            </a:pPr>
            <a:r>
              <a:rPr lang="en-GB" dirty="0" smtClean="0"/>
              <a:t>8) address the director of the municipal administration regarding the assignment of minimum and moderate supervision measures to a child  </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 Presidency</a:t>
            </a:r>
            <a:endParaRPr lang="en-US" dirty="0"/>
          </a:p>
        </p:txBody>
      </p:sp>
      <p:sp>
        <p:nvSpPr>
          <p:cNvPr id="3" name="Content Placeholder 2"/>
          <p:cNvSpPr>
            <a:spLocks noGrp="1"/>
          </p:cNvSpPr>
          <p:nvPr>
            <p:ph idx="1"/>
          </p:nvPr>
        </p:nvSpPr>
        <p:spPr/>
        <p:txBody>
          <a:bodyPr/>
          <a:lstStyle/>
          <a:p>
            <a:endParaRPr lang="en-US" dirty="0" smtClean="0"/>
          </a:p>
          <a:p>
            <a:r>
              <a:rPr lang="en-US" dirty="0" smtClean="0"/>
              <a:t>An expense or an opportunity?</a:t>
            </a:r>
          </a:p>
          <a:p>
            <a:r>
              <a:rPr lang="en-US" dirty="0" smtClean="0"/>
              <a:t>Spotlight on Lithuania – raised profile</a:t>
            </a:r>
          </a:p>
          <a:p>
            <a:r>
              <a:rPr lang="en-US" dirty="0" smtClean="0"/>
              <a:t>Not just what you say you do but what you actually do</a:t>
            </a:r>
          </a:p>
          <a:p>
            <a:r>
              <a:rPr lang="en-US" dirty="0" smtClean="0"/>
              <a:t>Use your presidency wisely, be proactive</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79774"/>
          </a:xfrm>
        </p:spPr>
        <p:txBody>
          <a:bodyPr rtlCol="0">
            <a:normAutofit fontScale="90000"/>
          </a:bodyPr>
          <a:lstStyle/>
          <a:p>
            <a:pPr>
              <a:defRPr/>
            </a:pPr>
            <a:r>
              <a:rPr lang="en-US" dirty="0" smtClean="0">
                <a:ea typeface="ＭＳ Ｐゴシック" pitchFamily="-112" charset="-128"/>
                <a:cs typeface="ＭＳ Ｐゴシック" pitchFamily="-112" charset="-128"/>
              </a:rPr>
              <a:t>So what do we need to change in our practice as we work with schools?</a:t>
            </a:r>
            <a:br>
              <a:rPr lang="en-US" dirty="0" smtClean="0">
                <a:ea typeface="ＭＳ Ｐゴシック" pitchFamily="-112" charset="-128"/>
                <a:cs typeface="ＭＳ Ｐゴシック" pitchFamily="-112" charset="-128"/>
              </a:rPr>
            </a:br>
            <a:r>
              <a:rPr lang="en-US" dirty="0" smtClean="0">
                <a:ea typeface="ＭＳ Ｐゴシック" pitchFamily="-112" charset="-128"/>
                <a:cs typeface="ＭＳ Ｐゴシック" pitchFamily="-112" charset="-128"/>
              </a:rPr>
              <a:t>As Department for Regional Policy or Inspectors with a QA role</a:t>
            </a:r>
            <a:endParaRPr lang="en-US" dirty="0" smtClean="0">
              <a:ea typeface="+mj-ea"/>
              <a:cs typeface="+mj-cs"/>
            </a:endParaRPr>
          </a:p>
        </p:txBody>
      </p:sp>
      <p:sp>
        <p:nvSpPr>
          <p:cNvPr id="54275" name="Content Placeholder 2"/>
          <p:cNvSpPr>
            <a:spLocks noGrp="1"/>
          </p:cNvSpPr>
          <p:nvPr>
            <p:ph idx="1"/>
          </p:nvPr>
        </p:nvSpPr>
        <p:spPr/>
        <p:txBody>
          <a:bodyPr/>
          <a:lstStyle/>
          <a:p>
            <a:pPr eaLnBrk="1" hangingPunct="1">
              <a:buNone/>
            </a:pPr>
            <a:endParaRPr lang="en-US" dirty="0" smtClean="0">
              <a:ea typeface="ＭＳ Ｐゴシック" pitchFamily="-112" charset="-128"/>
              <a:cs typeface="ＭＳ Ｐゴシック" pitchFamily="-112" charset="-128"/>
            </a:endParaRPr>
          </a:p>
          <a:p>
            <a:pPr eaLnBrk="1" hangingPunct="1"/>
            <a:endParaRPr lang="en-US" dirty="0" smtClean="0">
              <a:ea typeface="ＭＳ Ｐゴシック" pitchFamily="-112" charset="-128"/>
              <a:cs typeface="ＭＳ Ｐゴシック" pitchFamily="-112" charset="-128"/>
            </a:endParaRPr>
          </a:p>
          <a:p>
            <a:pPr eaLnBrk="1" hangingPunct="1"/>
            <a:endParaRPr lang="en-US" dirty="0" smtClean="0">
              <a:ea typeface="ＭＳ Ｐゴシック" pitchFamily="-112" charset="-128"/>
              <a:cs typeface="ＭＳ Ｐゴシック" pitchFamily="-112" charset="-128"/>
            </a:endParaRPr>
          </a:p>
        </p:txBody>
      </p:sp>
      <p:pic>
        <p:nvPicPr>
          <p:cNvPr id="54276" name="P 3"/>
          <p:cNvPicPr>
            <a:picLocks noChangeAspect="1" noChangeArrowheads="1"/>
          </p:cNvPicPr>
          <p:nvPr/>
        </p:nvPicPr>
        <p:blipFill>
          <a:blip r:embed="rId2"/>
          <a:srcRect/>
          <a:stretch>
            <a:fillRect/>
          </a:stretch>
        </p:blipFill>
        <p:spPr bwMode="auto">
          <a:xfrm>
            <a:off x="1255713" y="2963863"/>
            <a:ext cx="7431087" cy="2913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5170" name="Date Placeholder 2"/>
          <p:cNvSpPr>
            <a:spLocks noGrp="1"/>
          </p:cNvSpPr>
          <p:nvPr>
            <p:ph type="dt" sz="quarter" idx="10"/>
          </p:nvPr>
        </p:nvSpPr>
        <p:spPr>
          <a:noFill/>
        </p:spPr>
        <p:txBody>
          <a:bodyPr/>
          <a:lstStyle/>
          <a:p>
            <a:pPr>
              <a:buFont typeface="Times New Roman" pitchFamily="-112" charset="0"/>
              <a:buNone/>
              <a:tabLst>
                <a:tab pos="723900" algn="l"/>
                <a:tab pos="1447800" algn="l"/>
              </a:tabLst>
            </a:pPr>
            <a:fld id="{5C3F4D43-2C2E-5F45-B0AE-D2386C82E21B}" type="datetime1">
              <a:rPr lang="en-US" smtClean="0">
                <a:latin typeface="Calibri" pitchFamily="-112" charset="0"/>
              </a:rPr>
              <a:pPr>
                <a:buFont typeface="Times New Roman" pitchFamily="-112" charset="0"/>
                <a:buNone/>
                <a:tabLst>
                  <a:tab pos="723900" algn="l"/>
                  <a:tab pos="1447800" algn="l"/>
                </a:tabLst>
              </a:pPr>
              <a:t>6/27/13</a:t>
            </a:fld>
            <a:endParaRPr lang="en-US" smtClean="0">
              <a:latin typeface="Calibri" pitchFamily="-112" charset="0"/>
            </a:endParaRPr>
          </a:p>
        </p:txBody>
      </p:sp>
      <p:sp>
        <p:nvSpPr>
          <p:cNvPr id="135171" name="Rectangle 1"/>
          <p:cNvSpPr>
            <a:spLocks noGrp="1" noChangeArrowheads="1"/>
          </p:cNvSpPr>
          <p:nvPr>
            <p:ph type="title" idx="4294967295"/>
          </p:nvPr>
        </p:nvSpPr>
        <p:spPr>
          <a:xfrm>
            <a:off x="457200" y="-1087438"/>
            <a:ext cx="8229600" cy="3868738"/>
          </a:xfrm>
        </p:spPr>
        <p:txBody>
          <a:bodyPr tIns="83880">
            <a:normAutofit fontScale="90000"/>
          </a:bodyPr>
          <a:lstStyle/>
          <a:p>
            <a:pPr algn="ctr" eaLnBrk="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a:solidFill>
                  <a:srgbClr val="002060"/>
                </a:solidFill>
              </a:rPr>
              <a:t/>
            </a:r>
            <a:br>
              <a:rPr lang="en-US" b="1">
                <a:solidFill>
                  <a:srgbClr val="002060"/>
                </a:solidFill>
              </a:rPr>
            </a:br>
            <a:r>
              <a:rPr lang="en-US" b="1">
                <a:solidFill>
                  <a:srgbClr val="002060"/>
                </a:solidFill>
              </a:rPr>
              <a:t/>
            </a:r>
            <a:br>
              <a:rPr lang="en-US" b="1">
                <a:solidFill>
                  <a:srgbClr val="002060"/>
                </a:solidFill>
              </a:rPr>
            </a:br>
            <a:r>
              <a:rPr lang="en-US" b="1">
                <a:solidFill>
                  <a:srgbClr val="002060"/>
                </a:solidFill>
              </a:rPr>
              <a:t> Plenary</a:t>
            </a:r>
            <a:br>
              <a:rPr lang="en-US" b="1">
                <a:solidFill>
                  <a:srgbClr val="002060"/>
                </a:solidFill>
              </a:rPr>
            </a:br>
            <a:r>
              <a:rPr lang="en-US" b="1">
                <a:solidFill>
                  <a:srgbClr val="002060"/>
                </a:solidFill>
              </a:rPr>
              <a:t/>
            </a:r>
            <a:br>
              <a:rPr lang="en-US" b="1">
                <a:solidFill>
                  <a:srgbClr val="002060"/>
                </a:solidFill>
              </a:rPr>
            </a:br>
            <a:r>
              <a:rPr lang="en-US" b="1">
                <a:solidFill>
                  <a:srgbClr val="002060"/>
                </a:solidFill>
              </a:rPr>
              <a:t/>
            </a:r>
            <a:br>
              <a:rPr lang="en-US" b="1">
                <a:solidFill>
                  <a:srgbClr val="002060"/>
                </a:solidFill>
              </a:rPr>
            </a:br>
            <a:endParaRPr lang="en-US" b="1">
              <a:solidFill>
                <a:srgbClr val="002060"/>
              </a:solidFill>
            </a:endParaRPr>
          </a:p>
        </p:txBody>
      </p:sp>
      <p:pic>
        <p:nvPicPr>
          <p:cNvPr id="135172" name="Picture 2"/>
          <p:cNvPicPr>
            <a:picLocks noChangeAspect="1" noChangeArrowheads="1"/>
          </p:cNvPicPr>
          <p:nvPr/>
        </p:nvPicPr>
        <p:blipFill>
          <a:blip r:embed="rId2"/>
          <a:srcRect/>
          <a:stretch>
            <a:fillRect/>
          </a:stretch>
        </p:blipFill>
        <p:spPr bwMode="auto">
          <a:xfrm>
            <a:off x="0" y="1412875"/>
            <a:ext cx="9144000" cy="5445125"/>
          </a:xfrm>
          <a:prstGeom prst="rect">
            <a:avLst/>
          </a:prstGeom>
          <a:noFill/>
          <a:ln w="9525">
            <a:noFill/>
            <a:round/>
            <a:headEnd/>
            <a:tailEnd/>
          </a:ln>
        </p:spPr>
      </p:pic>
      <p:sp>
        <p:nvSpPr>
          <p:cNvPr id="135173" name="Slide Number Placeholder 5"/>
          <p:cNvSpPr>
            <a:spLocks noGrp="1"/>
          </p:cNvSpPr>
          <p:nvPr>
            <p:ph type="sldNum" sz="quarter" idx="12"/>
          </p:nvPr>
        </p:nvSpPr>
        <p:spPr>
          <a:noFill/>
        </p:spPr>
        <p:txBody>
          <a:bodyPr/>
          <a:lstStyle/>
          <a:p>
            <a:pPr>
              <a:buFont typeface="Times New Roman" pitchFamily="-112" charset="0"/>
              <a:buNone/>
              <a:tabLst>
                <a:tab pos="723900" algn="l"/>
                <a:tab pos="1447800" algn="l"/>
              </a:tabLst>
            </a:pPr>
            <a:endParaRPr lang="en-US" dirty="0">
              <a:latin typeface="Calibri" pitchFamily="-112" charset="0"/>
            </a:endParaRPr>
          </a:p>
        </p:txBody>
      </p:sp>
      <p:sp>
        <p:nvSpPr>
          <p:cNvPr id="135174" name="Footer Placeholder 6"/>
          <p:cNvSpPr>
            <a:spLocks noGrp="1"/>
          </p:cNvSpPr>
          <p:nvPr>
            <p:ph type="ftr" sz="quarter" idx="11"/>
          </p:nvPr>
        </p:nvSpPr>
        <p:spPr>
          <a:noFill/>
        </p:spPr>
        <p:txBody>
          <a:bodyPr/>
          <a:lstStyle/>
          <a:p>
            <a:pPr>
              <a:buFont typeface="Times New Roman" pitchFamily="-112" charset="0"/>
              <a:buNone/>
              <a:tabLst>
                <a:tab pos="723900" algn="l"/>
                <a:tab pos="1447800" algn="l"/>
                <a:tab pos="2171700" algn="l"/>
              </a:tabLst>
            </a:pPr>
            <a:endParaRPr lang="en-US" dirty="0" smtClean="0">
              <a:latin typeface="Times New Roman" pitchFamily="-112" charset="0"/>
            </a:endParaRPr>
          </a:p>
        </p:txBody>
      </p:sp>
    </p:spTree>
  </p:cSld>
  <p:clrMapOvr>
    <a:masterClrMapping/>
  </p:clrMapOvr>
  <p:transition spd="slow">
    <p:push/>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762" name="Title 1"/>
          <p:cNvSpPr>
            <a:spLocks noGrp="1"/>
          </p:cNvSpPr>
          <p:nvPr>
            <p:ph type="title"/>
          </p:nvPr>
        </p:nvSpPr>
        <p:spPr>
          <a:xfrm>
            <a:off x="609600" y="762000"/>
            <a:ext cx="7764463" cy="1462088"/>
          </a:xfrm>
        </p:spPr>
        <p:txBody>
          <a:bodyPr/>
          <a:lstStyle/>
          <a:p>
            <a:r>
              <a:rPr lang="en-US" dirty="0" smtClean="0"/>
              <a:t>Leadership for Change</a:t>
            </a:r>
          </a:p>
        </p:txBody>
      </p:sp>
      <p:sp>
        <p:nvSpPr>
          <p:cNvPr id="117763" name="Date Placeholder 3"/>
          <p:cNvSpPr>
            <a:spLocks noGrp="1"/>
          </p:cNvSpPr>
          <p:nvPr>
            <p:ph type="dt" sz="quarter" idx="10"/>
          </p:nvPr>
        </p:nvSpPr>
        <p:spPr>
          <a:noFill/>
        </p:spPr>
        <p:txBody>
          <a:bodyPr/>
          <a:lstStyle/>
          <a:p>
            <a:pPr>
              <a:buFont typeface="Times New Roman" pitchFamily="-112" charset="0"/>
              <a:buNone/>
            </a:pPr>
            <a:endParaRPr lang="en-US" dirty="0" smtClean="0">
              <a:latin typeface="Calibri" pitchFamily="-112" charset="0"/>
            </a:endParaRPr>
          </a:p>
        </p:txBody>
      </p:sp>
      <p:sp>
        <p:nvSpPr>
          <p:cNvPr id="117764" name="Footer Placeholder 4"/>
          <p:cNvSpPr>
            <a:spLocks noGrp="1"/>
          </p:cNvSpPr>
          <p:nvPr>
            <p:ph type="ftr" sz="quarter" idx="11"/>
          </p:nvPr>
        </p:nvSpPr>
        <p:spPr>
          <a:noFill/>
        </p:spPr>
        <p:txBody>
          <a:bodyPr/>
          <a:lstStyle/>
          <a:p>
            <a:pPr>
              <a:buFont typeface="Times New Roman" pitchFamily="-112" charset="0"/>
              <a:buNone/>
            </a:pPr>
            <a:endParaRPr lang="en-US" dirty="0" smtClean="0">
              <a:latin typeface="Times New Roman" pitchFamily="-112" charset="0"/>
            </a:endParaRPr>
          </a:p>
        </p:txBody>
      </p:sp>
      <p:sp>
        <p:nvSpPr>
          <p:cNvPr id="117765" name="Slide Number Placeholder 5"/>
          <p:cNvSpPr>
            <a:spLocks noGrp="1"/>
          </p:cNvSpPr>
          <p:nvPr>
            <p:ph type="sldNum" sz="quarter" idx="12"/>
          </p:nvPr>
        </p:nvSpPr>
        <p:spPr>
          <a:xfrm>
            <a:off x="6545263" y="6356350"/>
            <a:ext cx="2133600" cy="365125"/>
          </a:xfrm>
          <a:noFill/>
        </p:spPr>
        <p:txBody>
          <a:bodyPr/>
          <a:lstStyle/>
          <a:p>
            <a:pPr>
              <a:buFont typeface="Times New Roman" pitchFamily="-112" charset="0"/>
              <a:buNone/>
            </a:pPr>
            <a:endParaRPr lang="en-US" dirty="0" smtClean="0">
              <a:latin typeface="Calibri" pitchFamily="-112" charset="0"/>
            </a:endParaRPr>
          </a:p>
        </p:txBody>
      </p:sp>
      <p:pic>
        <p:nvPicPr>
          <p:cNvPr id="117766" name="P 1"/>
          <p:cNvPicPr>
            <a:picLocks noGrp="1"/>
          </p:cNvPicPr>
          <p:nvPr>
            <p:ph idx="1"/>
          </p:nvPr>
        </p:nvPicPr>
        <p:blipFill>
          <a:blip r:embed="rId3"/>
          <a:srcRect l="-39844" r="-39844"/>
          <a:stretch>
            <a:fillRect/>
          </a:stretch>
        </p:blipFill>
        <p:spPr>
          <a:xfrm>
            <a:off x="457200" y="2514600"/>
            <a:ext cx="8221663" cy="3608388"/>
          </a:xfrm>
          <a:blipFill dpi="0" rotWithShape="0">
            <a:blip r:embed="rId4"/>
            <a:srcRect l="-39844" r="-39844"/>
            <a:tile tx="0" ty="0" sx="100000" sy="100000" flip="none" algn="tl"/>
          </a:blipFill>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Title 3"/>
          <p:cNvSpPr>
            <a:spLocks noGrp="1"/>
          </p:cNvSpPr>
          <p:nvPr>
            <p:ph type="title"/>
          </p:nvPr>
        </p:nvSpPr>
        <p:spPr>
          <a:xfrm>
            <a:off x="457200" y="274637"/>
            <a:ext cx="8229600" cy="1785473"/>
          </a:xfrm>
        </p:spPr>
        <p:txBody>
          <a:bodyPr>
            <a:normAutofit fontScale="90000"/>
          </a:bodyPr>
          <a:lstStyle/>
          <a:p>
            <a:pPr eaLnBrk="1" hangingPunct="1"/>
            <a:r>
              <a:rPr lang="en-US" dirty="0" smtClean="0">
                <a:solidFill>
                  <a:srgbClr val="FF0000"/>
                </a:solidFill>
                <a:ea typeface="ＭＳ Ｐゴシック" pitchFamily="-112" charset="-128"/>
                <a:cs typeface="ＭＳ Ｐゴシック" pitchFamily="-112" charset="-128"/>
              </a:rPr>
              <a:t/>
            </a:r>
            <a:br>
              <a:rPr lang="en-US" dirty="0" smtClean="0">
                <a:solidFill>
                  <a:srgbClr val="FF0000"/>
                </a:solidFill>
                <a:ea typeface="ＭＳ Ｐゴシック" pitchFamily="-112" charset="-128"/>
                <a:cs typeface="ＭＳ Ｐゴシック" pitchFamily="-112" charset="-128"/>
              </a:rPr>
            </a:br>
            <a:r>
              <a:rPr lang="en-US" dirty="0" smtClean="0">
                <a:solidFill>
                  <a:srgbClr val="FF0000"/>
                </a:solidFill>
                <a:ea typeface="ＭＳ Ｐゴシック" pitchFamily="-112" charset="-128"/>
                <a:cs typeface="ＭＳ Ｐゴシック" pitchFamily="-112" charset="-128"/>
              </a:rPr>
              <a:t>In school </a:t>
            </a:r>
            <a:r>
              <a:rPr lang="en-US" dirty="0" smtClean="0">
                <a:ea typeface="ＭＳ Ｐゴシック" pitchFamily="-112" charset="-128"/>
                <a:cs typeface="ＭＳ Ｐゴシック" pitchFamily="-112" charset="-128"/>
              </a:rPr>
              <a:t>variance and </a:t>
            </a:r>
            <a:r>
              <a:rPr lang="en-US" dirty="0" smtClean="0">
                <a:solidFill>
                  <a:srgbClr val="0000FF"/>
                </a:solidFill>
                <a:ea typeface="ＭＳ Ｐゴシック" pitchFamily="-112" charset="-128"/>
                <a:cs typeface="ＭＳ Ｐゴシック" pitchFamily="-112" charset="-128"/>
              </a:rPr>
              <a:t>between school</a:t>
            </a:r>
            <a:r>
              <a:rPr lang="en-US" dirty="0" smtClean="0">
                <a:ea typeface="ＭＳ Ｐゴシック" pitchFamily="-112" charset="-128"/>
                <a:cs typeface="ＭＳ Ｐゴシック" pitchFamily="-112" charset="-128"/>
              </a:rPr>
              <a:t> variation</a:t>
            </a:r>
          </a:p>
        </p:txBody>
      </p:sp>
      <p:pic>
        <p:nvPicPr>
          <p:cNvPr id="19459" name="P 4"/>
          <p:cNvPicPr>
            <a:picLocks noGrp="1"/>
          </p:cNvPicPr>
          <p:nvPr>
            <p:ph sz="half" idx="1"/>
          </p:nvPr>
        </p:nvPicPr>
        <p:blipFill>
          <a:blip r:embed="rId3"/>
          <a:srcRect t="-58672" b="-58672"/>
          <a:stretch>
            <a:fillRect/>
          </a:stretch>
        </p:blipFill>
        <p:spPr>
          <a:xfrm>
            <a:off x="457200" y="715963"/>
            <a:ext cx="4038600" cy="6142037"/>
          </a:xfrm>
        </p:spPr>
      </p:pic>
      <p:pic>
        <p:nvPicPr>
          <p:cNvPr id="19460" name="P 5"/>
          <p:cNvPicPr>
            <a:picLocks noGrp="1"/>
          </p:cNvPicPr>
          <p:nvPr>
            <p:ph sz="half" idx="2"/>
          </p:nvPr>
        </p:nvPicPr>
        <p:blipFill>
          <a:blip r:embed="rId4"/>
          <a:srcRect t="-27435" b="-27435"/>
          <a:stretch>
            <a:fillRect/>
          </a:stretch>
        </p:blipFill>
        <p:spPr>
          <a:effectLst>
            <a:prstShdw prst="shdw13" dist="53882" dir="13500000">
              <a:schemeClr val="bg2">
                <a:alpha val="50000"/>
              </a:schemeClr>
            </a:prstShdw>
          </a:effectLst>
        </p:spPr>
      </p:pic>
      <p:sp>
        <p:nvSpPr>
          <p:cNvPr id="5" name="TextBox 4"/>
          <p:cNvSpPr txBox="1"/>
          <p:nvPr/>
        </p:nvSpPr>
        <p:spPr>
          <a:xfrm>
            <a:off x="1130658" y="5731135"/>
            <a:ext cx="7062738" cy="523220"/>
          </a:xfrm>
          <a:prstGeom prst="rect">
            <a:avLst/>
          </a:prstGeom>
          <a:noFill/>
        </p:spPr>
        <p:txBody>
          <a:bodyPr wrap="square" rtlCol="0">
            <a:spAutoFit/>
          </a:bodyPr>
          <a:lstStyle/>
          <a:p>
            <a:r>
              <a:rPr lang="en-US" sz="2800" dirty="0" smtClean="0">
                <a:solidFill>
                  <a:srgbClr val="008000"/>
                </a:solidFill>
                <a:ea typeface="ＭＳ Ｐゴシック" pitchFamily="-112" charset="-128"/>
                <a:cs typeface="ＭＳ Ｐゴシック" pitchFamily="-112" charset="-128"/>
              </a:rPr>
              <a:t>		     Better outcomes for students</a:t>
            </a:r>
            <a:endParaRPr lang="en-US" sz="2800" dirty="0">
              <a:solidFill>
                <a:srgbClr val="008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that transforms practice</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GB" dirty="0" smtClean="0"/>
              <a:t>From 2030 vision and 2003-12 Resolution</a:t>
            </a:r>
          </a:p>
          <a:p>
            <a:pPr>
              <a:buNone/>
            </a:pPr>
            <a:endParaRPr lang="en-GB" dirty="0" smtClean="0"/>
          </a:p>
          <a:p>
            <a:r>
              <a:rPr lang="en-GB" dirty="0" smtClean="0"/>
              <a:t>For all future professionals there is an emphasis on advanced skills</a:t>
            </a:r>
          </a:p>
          <a:p>
            <a:endParaRPr lang="en-GB" dirty="0" smtClean="0"/>
          </a:p>
          <a:p>
            <a:r>
              <a:rPr lang="en-GB" dirty="0" smtClean="0"/>
              <a:t>There should be new initiatives in the training and development of teachers (</a:t>
            </a:r>
            <a:r>
              <a:rPr lang="en-GB" dirty="0" err="1" smtClean="0"/>
              <a:t>p</a:t>
            </a:r>
            <a:r>
              <a:rPr lang="en-GB" dirty="0" smtClean="0"/>
              <a:t> 14). </a:t>
            </a:r>
          </a:p>
          <a:p>
            <a:endParaRPr lang="en-GB" dirty="0" smtClean="0"/>
          </a:p>
          <a:p>
            <a:r>
              <a:rPr lang="en-GB" dirty="0" smtClean="0"/>
              <a:t>Those development programmes should unlock learners’ potential and talent and include self-assessment and ensure the competence to undertake the role</a:t>
            </a:r>
            <a:endParaRPr lang="en-US" dirty="0" smtClean="0"/>
          </a:p>
          <a:p>
            <a:endParaRPr lang="en-US" dirty="0" smtClean="0"/>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that transforms practice</a:t>
            </a:r>
            <a:endParaRPr lang="en-US" dirty="0"/>
          </a:p>
        </p:txBody>
      </p:sp>
      <p:sp>
        <p:nvSpPr>
          <p:cNvPr id="3" name="Content Placeholder 2"/>
          <p:cNvSpPr>
            <a:spLocks noGrp="1"/>
          </p:cNvSpPr>
          <p:nvPr>
            <p:ph idx="1"/>
          </p:nvPr>
        </p:nvSpPr>
        <p:spPr/>
        <p:txBody>
          <a:bodyPr/>
          <a:lstStyle/>
          <a:p>
            <a:r>
              <a:rPr lang="en-US" dirty="0" smtClean="0"/>
              <a:t>The development of professional development processes</a:t>
            </a:r>
          </a:p>
          <a:p>
            <a:endParaRPr lang="en-US" dirty="0" smtClean="0"/>
          </a:p>
          <a:p>
            <a:r>
              <a:rPr lang="en-US" dirty="0" smtClean="0"/>
              <a:t>Activities we know support significant change</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importance of school leaders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Some noteworthy research claims that that school leadership is second only to teaching in its impact on student outcomes </a:t>
            </a:r>
          </a:p>
          <a:p>
            <a:r>
              <a:rPr lang="en-US" dirty="0" smtClean="0"/>
              <a:t>How</a:t>
            </a:r>
            <a:r>
              <a:rPr lang="en-GB" dirty="0" smtClean="0"/>
              <a:t> does a school system with poor performance becomes good? and how does one with good performance become excellent?</a:t>
            </a:r>
          </a:p>
          <a:p>
            <a:r>
              <a:rPr lang="en-US" dirty="0" smtClean="0"/>
              <a:t>Consideration of the impact of different types of leadership on student outcomes</a:t>
            </a:r>
            <a:r>
              <a:rPr lang="en-GB" dirty="0" smtClean="0"/>
              <a:t>  </a:t>
            </a:r>
          </a:p>
          <a:p>
            <a:endParaRPr lang="en-US" dirty="0" smtClean="0"/>
          </a:p>
          <a:p>
            <a:pPr>
              <a:buNone/>
            </a:pPr>
            <a:r>
              <a:rPr lang="en-US" dirty="0" smtClean="0"/>
              <a:t>(Leithwood et al;2004, Day et al:2010, Robinson:2008 and 2009, McKinsey and Company research (2010) </a:t>
            </a:r>
          </a:p>
          <a:p>
            <a:pPr>
              <a:buNone/>
            </a:pPr>
            <a:endParaRPr lang="en-US" dirty="0" smtClean="0"/>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4386" name="Text Box 1"/>
          <p:cNvSpPr txBox="1">
            <a:spLocks noChangeArrowheads="1"/>
          </p:cNvSpPr>
          <p:nvPr/>
        </p:nvSpPr>
        <p:spPr bwMode="auto">
          <a:xfrm>
            <a:off x="457200" y="204788"/>
            <a:ext cx="8228013" cy="1284287"/>
          </a:xfrm>
          <a:prstGeom prst="rect">
            <a:avLst/>
          </a:prstGeom>
          <a:noFill/>
          <a:ln w="9525">
            <a:noFill/>
            <a:round/>
            <a:headEnd/>
            <a:tailEnd/>
          </a:ln>
        </p:spPr>
        <p:txBody>
          <a:bodyPr lIns="90000" tIns="46800" rIns="90000" bIns="46800" anchor="ctr">
            <a:prstTxWarp prst="textNoShape">
              <a:avLst/>
            </a:prstTxWarp>
          </a:bodyPr>
          <a:lstStyle/>
          <a:p>
            <a:pPr algn="ctr"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900" b="1">
                <a:solidFill>
                  <a:srgbClr val="002060"/>
                </a:solidFill>
                <a:latin typeface="Calibri" pitchFamily="-112" charset="0"/>
                <a:ea typeface="Times New Roman" pitchFamily="-112" charset="0"/>
                <a:cs typeface="Times New Roman" pitchFamily="-112" charset="0"/>
              </a:rPr>
              <a:t>A change in leadership for successful change</a:t>
            </a:r>
          </a:p>
        </p:txBody>
      </p:sp>
      <p:sp>
        <p:nvSpPr>
          <p:cNvPr id="144387" name="Text Box 2"/>
          <p:cNvSpPr txBox="1">
            <a:spLocks noChangeArrowheads="1"/>
          </p:cNvSpPr>
          <p:nvPr/>
        </p:nvSpPr>
        <p:spPr bwMode="auto">
          <a:xfrm>
            <a:off x="457200" y="1347788"/>
            <a:ext cx="4038600" cy="827087"/>
          </a:xfrm>
          <a:prstGeom prst="rect">
            <a:avLst/>
          </a:prstGeom>
          <a:noFill/>
          <a:ln w="9525">
            <a:noFill/>
            <a:round/>
            <a:headEnd/>
            <a:tailEnd/>
          </a:ln>
        </p:spPr>
        <p:txBody>
          <a:bodyPr lIns="90000" tIns="46800" rIns="90000" bIns="46800" anchor="b">
            <a:prstTxWarp prst="textNoShape">
              <a:avLst/>
            </a:prstTxWarp>
          </a:bodyPr>
          <a:lstStyle/>
          <a:p>
            <a:pPr hangingPunct="1">
              <a:lnSpc>
                <a:spcPct val="100000"/>
              </a:lnSpc>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a:solidFill>
                  <a:srgbClr val="FF0000"/>
                </a:solidFill>
                <a:latin typeface="Calibri" pitchFamily="-112" charset="0"/>
                <a:ea typeface="Times New Roman" pitchFamily="-112" charset="0"/>
                <a:cs typeface="Times New Roman" pitchFamily="-112" charset="0"/>
              </a:rPr>
              <a:t>Transactional leadership</a:t>
            </a:r>
          </a:p>
        </p:txBody>
      </p:sp>
      <p:sp>
        <p:nvSpPr>
          <p:cNvPr id="144388" name="Text Box 3"/>
          <p:cNvSpPr txBox="1">
            <a:spLocks noChangeArrowheads="1"/>
          </p:cNvSpPr>
          <p:nvPr/>
        </p:nvSpPr>
        <p:spPr bwMode="auto">
          <a:xfrm>
            <a:off x="457200" y="2174875"/>
            <a:ext cx="4038600" cy="3951288"/>
          </a:xfrm>
          <a:prstGeom prst="rect">
            <a:avLst/>
          </a:prstGeom>
          <a:noFill/>
          <a:ln w="9525">
            <a:noFill/>
            <a:round/>
            <a:headEnd/>
            <a:tailEnd/>
          </a:ln>
        </p:spPr>
        <p:txBody>
          <a:bodyPr lIns="90000" tIns="46800" rIns="90000" bIns="46800">
            <a:prstTxWarp prst="textNoShape">
              <a:avLst/>
            </a:prstTxWarp>
          </a:bodyPr>
          <a:lstStyle/>
          <a:p>
            <a:pPr marL="334963" indent="-334963">
              <a:lnSpc>
                <a:spcPct val="100000"/>
              </a:lnSpc>
              <a:spcBef>
                <a:spcPts val="500"/>
              </a:spcBef>
              <a:buFont typeface="Calibri" pitchFamily="-112" charset="0"/>
              <a:buChar cha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pPr>
            <a:r>
              <a:rPr lang="en-US" sz="2400" b="1">
                <a:solidFill>
                  <a:srgbClr val="000000"/>
                </a:solidFill>
                <a:latin typeface="Calibri" pitchFamily="-112" charset="0"/>
                <a:ea typeface="Times New Roman" pitchFamily="-112" charset="0"/>
                <a:cs typeface="Times New Roman" pitchFamily="-112" charset="0"/>
              </a:rPr>
              <a:t>Transactional leaders achieve performance as merely required by the use of contingent rewards or negative feedback</a:t>
            </a:r>
          </a:p>
          <a:p>
            <a:pPr marL="334963" indent="-334963">
              <a:lnSpc>
                <a:spcPct val="100000"/>
              </a:lnSpc>
              <a:spcBef>
                <a:spcPts val="500"/>
              </a:spcBef>
              <a:buClrTx/>
              <a:buSzTx/>
              <a:buFontTx/>
              <a:buNone/>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pPr>
            <a:endParaRPr lang="en-US" sz="2400" b="1">
              <a:solidFill>
                <a:srgbClr val="000000"/>
              </a:solidFill>
              <a:latin typeface="Calibri" pitchFamily="-112" charset="0"/>
              <a:ea typeface="Times New Roman" pitchFamily="-112" charset="0"/>
              <a:cs typeface="Times New Roman" pitchFamily="-112" charset="0"/>
            </a:endParaRPr>
          </a:p>
        </p:txBody>
      </p:sp>
      <p:sp>
        <p:nvSpPr>
          <p:cNvPr id="144389" name="Text Box 4"/>
          <p:cNvSpPr txBox="1">
            <a:spLocks noChangeArrowheads="1"/>
          </p:cNvSpPr>
          <p:nvPr/>
        </p:nvSpPr>
        <p:spPr bwMode="auto">
          <a:xfrm>
            <a:off x="4643438" y="1347788"/>
            <a:ext cx="4041775" cy="827087"/>
          </a:xfrm>
          <a:prstGeom prst="rect">
            <a:avLst/>
          </a:prstGeom>
          <a:noFill/>
          <a:ln w="9525">
            <a:noFill/>
            <a:round/>
            <a:headEnd/>
            <a:tailEnd/>
          </a:ln>
        </p:spPr>
        <p:txBody>
          <a:bodyPr lIns="90000" tIns="46800" rIns="90000" bIns="46800" anchor="b">
            <a:prstTxWarp prst="textNoShape">
              <a:avLst/>
            </a:prstTxWarp>
          </a:bodyPr>
          <a:lstStyle/>
          <a:p>
            <a:pPr hangingPunct="1">
              <a:lnSpc>
                <a:spcPct val="100000"/>
              </a:lnSpc>
              <a:spcBef>
                <a:spcPts val="5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a:solidFill>
                  <a:srgbClr val="00B050"/>
                </a:solidFill>
                <a:latin typeface="Calibri" pitchFamily="-112" charset="0"/>
                <a:ea typeface="Times New Roman" pitchFamily="-112" charset="0"/>
                <a:cs typeface="Times New Roman" pitchFamily="-112" charset="0"/>
              </a:rPr>
              <a:t>Transformational leadership</a:t>
            </a:r>
          </a:p>
        </p:txBody>
      </p:sp>
      <p:sp>
        <p:nvSpPr>
          <p:cNvPr id="144390" name="Text Box 5"/>
          <p:cNvSpPr txBox="1">
            <a:spLocks noChangeArrowheads="1"/>
          </p:cNvSpPr>
          <p:nvPr/>
        </p:nvSpPr>
        <p:spPr bwMode="auto">
          <a:xfrm>
            <a:off x="4645025" y="2174875"/>
            <a:ext cx="4041775" cy="3951288"/>
          </a:xfrm>
          <a:prstGeom prst="rect">
            <a:avLst/>
          </a:prstGeom>
          <a:noFill/>
          <a:ln w="9525">
            <a:noFill/>
            <a:round/>
            <a:headEnd/>
            <a:tailEnd/>
          </a:ln>
        </p:spPr>
        <p:txBody>
          <a:bodyPr lIns="90000" tIns="46800" rIns="90000" bIns="46800">
            <a:prstTxWarp prst="textNoShape">
              <a:avLst/>
            </a:prstTxWarp>
          </a:bodyPr>
          <a:lstStyle/>
          <a:p>
            <a:pPr marL="334963" indent="-334963">
              <a:lnSpc>
                <a:spcPct val="80000"/>
              </a:lnSpc>
              <a:spcBef>
                <a:spcPts val="300"/>
              </a:spcBef>
              <a:buFont typeface="Arial" pitchFamily="-112" charset="0"/>
              <a:buChar cha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pPr>
            <a:r>
              <a:rPr lang="en-US" sz="1400" b="1">
                <a:solidFill>
                  <a:srgbClr val="000000"/>
                </a:solidFill>
                <a:ea typeface="Arial" pitchFamily="-112" charset="0"/>
                <a:cs typeface="Arial" pitchFamily="-112" charset="0"/>
              </a:rPr>
              <a:t>building a compelling vision of a better future underpinned by high moral confidence</a:t>
            </a:r>
          </a:p>
          <a:p>
            <a:pPr marL="334963" indent="-334963">
              <a:lnSpc>
                <a:spcPct val="80000"/>
              </a:lnSpc>
              <a:spcBef>
                <a:spcPts val="300"/>
              </a:spcBef>
              <a:buFont typeface="Arial" pitchFamily="-112" charset="0"/>
              <a:buChar cha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pPr>
            <a:r>
              <a:rPr lang="en-US" sz="1400" b="1">
                <a:solidFill>
                  <a:srgbClr val="000000"/>
                </a:solidFill>
                <a:ea typeface="Arial" pitchFamily="-112" charset="0"/>
                <a:cs typeface="Arial" pitchFamily="-112" charset="0"/>
              </a:rPr>
              <a:t>establishing shared organisational goals </a:t>
            </a:r>
          </a:p>
          <a:p>
            <a:pPr marL="334963" indent="-334963">
              <a:lnSpc>
                <a:spcPct val="80000"/>
              </a:lnSpc>
              <a:spcBef>
                <a:spcPts val="300"/>
              </a:spcBef>
              <a:buFont typeface="Arial" pitchFamily="-112" charset="0"/>
              <a:buChar cha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pPr>
            <a:r>
              <a:rPr lang="en-US" sz="1400" b="1">
                <a:solidFill>
                  <a:srgbClr val="000000"/>
                </a:solidFill>
                <a:ea typeface="Arial" pitchFamily="-112" charset="0"/>
                <a:cs typeface="Arial" pitchFamily="-112" charset="0"/>
              </a:rPr>
              <a:t>displaying high levels of interpersonal engagement with a deep understanding of personal, team and organisational learning</a:t>
            </a:r>
          </a:p>
          <a:p>
            <a:pPr marL="334963" indent="-334963">
              <a:lnSpc>
                <a:spcPct val="80000"/>
              </a:lnSpc>
              <a:spcBef>
                <a:spcPts val="300"/>
              </a:spcBef>
              <a:buFont typeface="Arial" pitchFamily="-112" charset="0"/>
              <a:buChar cha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pPr>
            <a:r>
              <a:rPr lang="en-US" sz="1400" b="1">
                <a:solidFill>
                  <a:srgbClr val="000000"/>
                </a:solidFill>
                <a:ea typeface="Arial" pitchFamily="-112" charset="0"/>
                <a:cs typeface="Arial" pitchFamily="-112" charset="0"/>
              </a:rPr>
              <a:t>offering individualised support;</a:t>
            </a:r>
          </a:p>
          <a:p>
            <a:pPr marL="334963" indent="-334963">
              <a:lnSpc>
                <a:spcPct val="80000"/>
              </a:lnSpc>
              <a:spcBef>
                <a:spcPts val="300"/>
              </a:spcBef>
              <a:buFont typeface="Arial" pitchFamily="-112" charset="0"/>
              <a:buChar cha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pPr>
            <a:r>
              <a:rPr lang="en-US" sz="1400" b="1">
                <a:solidFill>
                  <a:srgbClr val="000000"/>
                </a:solidFill>
                <a:ea typeface="Arial" pitchFamily="-112" charset="0"/>
                <a:cs typeface="Arial" pitchFamily="-112" charset="0"/>
              </a:rPr>
              <a:t>modelling best practices and important organisational values</a:t>
            </a:r>
          </a:p>
          <a:p>
            <a:pPr marL="334963" indent="-334963">
              <a:lnSpc>
                <a:spcPct val="80000"/>
              </a:lnSpc>
              <a:spcBef>
                <a:spcPts val="300"/>
              </a:spcBef>
              <a:buFont typeface="Arial" pitchFamily="-112" charset="0"/>
              <a:buChar cha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pPr>
            <a:r>
              <a:rPr lang="en-US" sz="1400" b="1">
                <a:solidFill>
                  <a:srgbClr val="000000"/>
                </a:solidFill>
                <a:ea typeface="Arial" pitchFamily="-112" charset="0"/>
                <a:cs typeface="Arial" pitchFamily="-112" charset="0"/>
              </a:rPr>
              <a:t>demonstrating expectations of high performance</a:t>
            </a:r>
          </a:p>
          <a:p>
            <a:pPr marL="334963" indent="-334963">
              <a:lnSpc>
                <a:spcPct val="80000"/>
              </a:lnSpc>
              <a:spcBef>
                <a:spcPts val="300"/>
              </a:spcBef>
              <a:buFont typeface="Arial" pitchFamily="-112" charset="0"/>
              <a:buChar cha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pPr>
            <a:r>
              <a:rPr lang="en-US" sz="1400" b="1">
                <a:solidFill>
                  <a:srgbClr val="000000"/>
                </a:solidFill>
                <a:ea typeface="Arial" pitchFamily="-112" charset="0"/>
                <a:cs typeface="Arial" pitchFamily="-112" charset="0"/>
              </a:rPr>
              <a:t>providing intellectual stimulation for others and seeking best practices</a:t>
            </a:r>
          </a:p>
          <a:p>
            <a:pPr marL="334963" indent="-334963">
              <a:lnSpc>
                <a:spcPct val="80000"/>
              </a:lnSpc>
              <a:spcBef>
                <a:spcPts val="300"/>
              </a:spcBef>
              <a:buFont typeface="Arial" pitchFamily="-112" charset="0"/>
              <a:buChar cha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pPr>
            <a:r>
              <a:rPr lang="en-US" sz="1400" b="1">
                <a:solidFill>
                  <a:srgbClr val="000000"/>
                </a:solidFill>
                <a:ea typeface="Arial" pitchFamily="-112" charset="0"/>
                <a:cs typeface="Arial" pitchFamily="-112" charset="0"/>
              </a:rPr>
              <a:t>creating a productive culture with a commitment to community</a:t>
            </a:r>
          </a:p>
          <a:p>
            <a:pPr marL="334963" indent="-334963">
              <a:lnSpc>
                <a:spcPct val="80000"/>
              </a:lnSpc>
              <a:spcBef>
                <a:spcPts val="300"/>
              </a:spcBef>
              <a:buFont typeface="Arial" pitchFamily="-112" charset="0"/>
              <a:buChar cha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pPr>
            <a:r>
              <a:rPr lang="en-US" sz="1400" b="1">
                <a:solidFill>
                  <a:srgbClr val="000000"/>
                </a:solidFill>
                <a:ea typeface="Arial" pitchFamily="-112" charset="0"/>
                <a:cs typeface="Arial" pitchFamily="-112" charset="0"/>
              </a:rPr>
              <a:t>developing structures to foster participation in decision-making and distributing leadership throughout the organisation </a:t>
            </a:r>
          </a:p>
          <a:p>
            <a:pPr marL="334963" indent="-334963">
              <a:lnSpc>
                <a:spcPct val="80000"/>
              </a:lnSpc>
              <a:spcBef>
                <a:spcPts val="300"/>
              </a:spcBef>
              <a:buFont typeface="Arial" pitchFamily="-112" charset="0"/>
              <a:buChar char="•"/>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pPr>
            <a:r>
              <a:rPr lang="en-US" sz="1400" b="1">
                <a:solidFill>
                  <a:srgbClr val="000000"/>
                </a:solidFill>
                <a:ea typeface="Arial" pitchFamily="-112" charset="0"/>
                <a:cs typeface="Arial" pitchFamily="-112" charset="0"/>
              </a:rPr>
              <a:t>personal resilience.</a:t>
            </a:r>
          </a:p>
          <a:p>
            <a:pPr marL="334963" indent="-334963">
              <a:lnSpc>
                <a:spcPct val="80000"/>
              </a:lnSpc>
              <a:spcBef>
                <a:spcPts val="100"/>
              </a:spcBef>
              <a:buClrTx/>
              <a:buSzTx/>
              <a:buFontTx/>
              <a:buNone/>
              <a:tabLst>
                <a:tab pos="334963" algn="l"/>
                <a:tab pos="792163" algn="l"/>
                <a:tab pos="1249363" algn="l"/>
                <a:tab pos="1706563" algn="l"/>
                <a:tab pos="2163763" algn="l"/>
                <a:tab pos="2620963" algn="l"/>
                <a:tab pos="3078163" algn="l"/>
                <a:tab pos="3535363" algn="l"/>
                <a:tab pos="3992563" algn="l"/>
                <a:tab pos="4449763" algn="l"/>
                <a:tab pos="4906963" algn="l"/>
                <a:tab pos="5364163" algn="l"/>
                <a:tab pos="5821363" algn="l"/>
                <a:tab pos="6278563" algn="l"/>
                <a:tab pos="6735763" algn="l"/>
                <a:tab pos="7192963" algn="l"/>
                <a:tab pos="7650163" algn="l"/>
                <a:tab pos="8107363" algn="l"/>
                <a:tab pos="8564563" algn="l"/>
                <a:tab pos="9021763" algn="l"/>
                <a:tab pos="9478963" algn="l"/>
              </a:tabLst>
            </a:pPr>
            <a:endParaRPr lang="en-US" sz="1400" b="1">
              <a:solidFill>
                <a:srgbClr val="000000"/>
              </a:solidFill>
              <a:ea typeface="Arial" pitchFamily="-112" charset="0"/>
              <a:cs typeface="Arial" pitchFamily="-112" charset="0"/>
            </a:endParaRPr>
          </a:p>
        </p:txBody>
      </p:sp>
      <p:pic>
        <p:nvPicPr>
          <p:cNvPr id="144391" name="Picture 6"/>
          <p:cNvPicPr>
            <a:picLocks noChangeAspect="1" noChangeArrowheads="1"/>
          </p:cNvPicPr>
          <p:nvPr/>
        </p:nvPicPr>
        <p:blipFill>
          <a:blip r:embed="rId2"/>
          <a:srcRect/>
          <a:stretch>
            <a:fillRect/>
          </a:stretch>
        </p:blipFill>
        <p:spPr bwMode="auto">
          <a:xfrm>
            <a:off x="1066800" y="4267200"/>
            <a:ext cx="1720850" cy="1857375"/>
          </a:xfrm>
          <a:prstGeom prst="rect">
            <a:avLst/>
          </a:prstGeom>
          <a:blipFill dpi="0" rotWithShape="0">
            <a:blip r:embed="rId3"/>
            <a:srcRect/>
            <a:tile tx="0" ty="0" sx="100000" sy="100000" flip="none" algn="tl"/>
          </a:blipFill>
          <a:ln w="9525">
            <a:noFill/>
            <a:round/>
            <a:headEnd/>
            <a:tailEnd/>
          </a:ln>
        </p:spPr>
      </p:pic>
      <p:sp>
        <p:nvSpPr>
          <p:cNvPr id="144392" name="Date Placeholder 7"/>
          <p:cNvSpPr>
            <a:spLocks noGrp="1"/>
          </p:cNvSpPr>
          <p:nvPr>
            <p:ph type="dt" sz="quarter" idx="10"/>
          </p:nvPr>
        </p:nvSpPr>
        <p:spPr>
          <a:noFill/>
        </p:spPr>
        <p:txBody>
          <a:bodyPr/>
          <a:lstStyle/>
          <a:p>
            <a:pPr>
              <a:buFont typeface="Times New Roman" pitchFamily="-112" charset="0"/>
              <a:buNone/>
              <a:tabLst>
                <a:tab pos="723900" algn="l"/>
                <a:tab pos="1447800" algn="l"/>
              </a:tabLst>
            </a:pPr>
            <a:endParaRPr lang="en-US" dirty="0" smtClean="0">
              <a:latin typeface="Times New Roman" pitchFamily="-112" charset="0"/>
              <a:ea typeface="Times New Roman" pitchFamily="-112" charset="0"/>
              <a:cs typeface="Times New Roman" pitchFamily="-112" charset="0"/>
            </a:endParaRPr>
          </a:p>
        </p:txBody>
      </p:sp>
      <p:sp>
        <p:nvSpPr>
          <p:cNvPr id="144393" name="Slide Number Placeholder 8"/>
          <p:cNvSpPr>
            <a:spLocks noGrp="1"/>
          </p:cNvSpPr>
          <p:nvPr>
            <p:ph type="sldNum" sz="quarter" idx="12"/>
          </p:nvPr>
        </p:nvSpPr>
        <p:spPr>
          <a:noFill/>
        </p:spPr>
        <p:txBody>
          <a:bodyPr/>
          <a:lstStyle/>
          <a:p>
            <a:pPr>
              <a:buFont typeface="Times New Roman" pitchFamily="-112" charset="0"/>
              <a:buNone/>
              <a:tabLst>
                <a:tab pos="723900" algn="l"/>
                <a:tab pos="1447800" algn="l"/>
              </a:tabLst>
            </a:pPr>
            <a:endParaRPr lang="en-US" dirty="0">
              <a:latin typeface="Times New Roman" pitchFamily="-112" charset="0"/>
              <a:ea typeface="Times New Roman" pitchFamily="-112" charset="0"/>
              <a:cs typeface="Times New Roman" pitchFamily="-112" charset="0"/>
            </a:endParaRPr>
          </a:p>
        </p:txBody>
      </p:sp>
      <p:sp>
        <p:nvSpPr>
          <p:cNvPr id="144394" name="Footer Placeholder 9"/>
          <p:cNvSpPr>
            <a:spLocks noGrp="1"/>
          </p:cNvSpPr>
          <p:nvPr>
            <p:ph type="ftr" sz="quarter" idx="11"/>
          </p:nvPr>
        </p:nvSpPr>
        <p:spPr>
          <a:noFill/>
        </p:spPr>
        <p:txBody>
          <a:bodyPr/>
          <a:lstStyle/>
          <a:p>
            <a:pPr>
              <a:buFont typeface="Times New Roman" pitchFamily="-112" charset="0"/>
              <a:buNone/>
              <a:tabLst>
                <a:tab pos="723900" algn="l"/>
                <a:tab pos="1447800" algn="l"/>
                <a:tab pos="2171700" algn="l"/>
              </a:tabLst>
            </a:pPr>
            <a:endParaRPr lang="en-US" dirty="0" smtClean="0">
              <a:latin typeface="Times New Roman" pitchFamily="-112" charset="0"/>
              <a:ea typeface="Times New Roman" pitchFamily="-112" charset="0"/>
              <a:cs typeface="Times New Roman" pitchFamily="-112"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Programme</a:t>
            </a:r>
            <a:endParaRPr lang="en-US" dirty="0"/>
          </a:p>
        </p:txBody>
      </p:sp>
      <p:sp>
        <p:nvSpPr>
          <p:cNvPr id="3" name="Content Placeholder 2"/>
          <p:cNvSpPr>
            <a:spLocks noGrp="1"/>
          </p:cNvSpPr>
          <p:nvPr>
            <p:ph idx="1"/>
          </p:nvPr>
        </p:nvSpPr>
        <p:spPr/>
        <p:txBody>
          <a:bodyPr/>
          <a:lstStyle/>
          <a:p>
            <a:r>
              <a:rPr lang="en-US" dirty="0" smtClean="0"/>
              <a:t>What is the current context and what does the future look like?</a:t>
            </a:r>
          </a:p>
          <a:p>
            <a:r>
              <a:rPr lang="en-US" dirty="0" smtClean="0"/>
              <a:t>What does research tell us about school leadership and supporting leaders?</a:t>
            </a:r>
          </a:p>
          <a:p>
            <a:r>
              <a:rPr lang="en-US" dirty="0" smtClean="0"/>
              <a:t>The potential role of the municipality supporting schools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1554" name="Date Placeholder 2"/>
          <p:cNvSpPr>
            <a:spLocks noGrp="1"/>
          </p:cNvSpPr>
          <p:nvPr>
            <p:ph type="dt" sz="quarter" idx="10"/>
          </p:nvPr>
        </p:nvSpPr>
        <p:spPr>
          <a:noFill/>
        </p:spPr>
        <p:txBody>
          <a:bodyPr/>
          <a:lstStyle/>
          <a:p>
            <a:pPr>
              <a:buFont typeface="Times New Roman" pitchFamily="-112" charset="0"/>
              <a:buNone/>
              <a:tabLst>
                <a:tab pos="723900" algn="l"/>
                <a:tab pos="1447800" algn="l"/>
              </a:tabLst>
            </a:pPr>
            <a:endParaRPr lang="en-US" dirty="0" smtClean="0">
              <a:latin typeface="Calibri" pitchFamily="-112" charset="0"/>
            </a:endParaRPr>
          </a:p>
        </p:txBody>
      </p:sp>
      <p:sp>
        <p:nvSpPr>
          <p:cNvPr id="151555" name="Rectangle 1"/>
          <p:cNvSpPr>
            <a:spLocks noGrp="1" noChangeArrowheads="1"/>
          </p:cNvSpPr>
          <p:nvPr>
            <p:ph type="title" idx="4294967295"/>
          </p:nvPr>
        </p:nvSpPr>
        <p:spPr>
          <a:xfrm>
            <a:off x="457200" y="274638"/>
            <a:ext cx="8229600" cy="6249987"/>
          </a:xfrm>
        </p:spPr>
        <p:txBody>
          <a:bodyPr tIns="73080"/>
          <a:lstStyle/>
          <a:p>
            <a:pPr algn="ctr" eaLnBrk="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a:solidFill>
                  <a:srgbClr val="7030A0"/>
                </a:solidFill>
              </a:rPr>
              <a:t>So managers work with what has worked before (certainty) and leaders are looking for innovative solutions to new  problems (uncertainty).</a:t>
            </a:r>
            <a:r>
              <a:rPr lang="en-US" sz="3200" b="1"/>
              <a:t/>
            </a:r>
            <a:br>
              <a:rPr lang="en-US" sz="3200" b="1"/>
            </a:br>
            <a:r>
              <a:rPr lang="en-US" sz="3200" i="1">
                <a:solidFill>
                  <a:srgbClr val="002060"/>
                </a:solidFill>
              </a:rPr>
              <a:t>If you just continue to do what you have always done you will continue to get the same results</a:t>
            </a:r>
          </a:p>
        </p:txBody>
      </p:sp>
      <p:sp>
        <p:nvSpPr>
          <p:cNvPr id="151556" name="Slide Number Placeholder 4"/>
          <p:cNvSpPr>
            <a:spLocks noGrp="1"/>
          </p:cNvSpPr>
          <p:nvPr>
            <p:ph type="sldNum" sz="quarter" idx="12"/>
          </p:nvPr>
        </p:nvSpPr>
        <p:spPr>
          <a:noFill/>
        </p:spPr>
        <p:txBody>
          <a:bodyPr/>
          <a:lstStyle/>
          <a:p>
            <a:pPr>
              <a:buFont typeface="Times New Roman" pitchFamily="-112" charset="0"/>
              <a:buNone/>
              <a:tabLst>
                <a:tab pos="723900" algn="l"/>
                <a:tab pos="1447800" algn="l"/>
              </a:tabLst>
            </a:pPr>
            <a:endParaRPr lang="en-US" dirty="0">
              <a:latin typeface="Calibri" pitchFamily="-112" charset="0"/>
            </a:endParaRPr>
          </a:p>
        </p:txBody>
      </p:sp>
      <p:sp>
        <p:nvSpPr>
          <p:cNvPr id="151557" name="Footer Placeholder 5"/>
          <p:cNvSpPr>
            <a:spLocks noGrp="1"/>
          </p:cNvSpPr>
          <p:nvPr>
            <p:ph type="ftr" sz="quarter" idx="11"/>
          </p:nvPr>
        </p:nvSpPr>
        <p:spPr>
          <a:noFill/>
        </p:spPr>
        <p:txBody>
          <a:bodyPr/>
          <a:lstStyle/>
          <a:p>
            <a:pPr>
              <a:buFont typeface="Times New Roman" pitchFamily="-112" charset="0"/>
              <a:buNone/>
              <a:tabLst>
                <a:tab pos="723900" algn="l"/>
                <a:tab pos="1447800" algn="l"/>
                <a:tab pos="2171700" algn="l"/>
              </a:tabLst>
            </a:pPr>
            <a:endParaRPr lang="en-US" sz="1600" dirty="0" smtClean="0">
              <a:latin typeface="Times New Roman" pitchFamily="-112" charset="0"/>
            </a:endParaRPr>
          </a:p>
        </p:txBody>
      </p:sp>
    </p:spTree>
  </p:cSld>
  <p:clrMapOvr>
    <a:masterClrMapping/>
  </p:clrMapOvr>
  <p:transition spd="slow">
    <p:pull dir="d"/>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7" name="Rectangle 4"/>
          <p:cNvSpPr>
            <a:spLocks noGrp="1" noChangeArrowheads="1"/>
          </p:cNvSpPr>
          <p:nvPr>
            <p:ph type="title"/>
          </p:nvPr>
        </p:nvSpPr>
        <p:spPr>
          <a:xfrm>
            <a:off x="179388" y="333375"/>
            <a:ext cx="6300787" cy="1287463"/>
          </a:xfrm>
        </p:spPr>
        <p:txBody>
          <a:bodyPr rtlCol="0">
            <a:normAutofit fontScale="90000"/>
          </a:bodyPr>
          <a:lstStyle/>
          <a:p>
            <a:pPr eaLnBrk="1" fontAlgn="auto" hangingPunct="1">
              <a:spcAft>
                <a:spcPts val="0"/>
              </a:spcAft>
              <a:defRPr/>
            </a:pPr>
            <a:r>
              <a:rPr lang="en-US" smtClean="0">
                <a:ea typeface="+mj-ea"/>
                <a:cs typeface="+mj-cs"/>
              </a:rPr>
              <a:t>Increasing mental complexity links to ‘Development’…</a:t>
            </a:r>
            <a:endParaRPr lang="en-GB" smtClean="0">
              <a:ea typeface="+mj-ea"/>
              <a:cs typeface="+mj-cs"/>
            </a:endParaRPr>
          </a:p>
        </p:txBody>
      </p:sp>
      <p:sp>
        <p:nvSpPr>
          <p:cNvPr id="21" name="Rounded Rectangular Callout 20"/>
          <p:cNvSpPr>
            <a:spLocks noChangeArrowheads="1"/>
          </p:cNvSpPr>
          <p:nvPr/>
        </p:nvSpPr>
        <p:spPr bwMode="auto">
          <a:xfrm>
            <a:off x="228600" y="1676400"/>
            <a:ext cx="2133600" cy="1524000"/>
          </a:xfrm>
          <a:prstGeom prst="wedgeRoundRectCallout">
            <a:avLst>
              <a:gd name="adj1" fmla="val -1319"/>
              <a:gd name="adj2" fmla="val 99338"/>
              <a:gd name="adj3" fmla="val 16667"/>
            </a:avLst>
          </a:prstGeom>
          <a:noFill/>
          <a:ln w="9525">
            <a:solidFill>
              <a:srgbClr val="C8ADD1"/>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r>
              <a:rPr lang="en-US" sz="2400" i="1">
                <a:solidFill>
                  <a:srgbClr val="000000"/>
                </a:solidFill>
                <a:latin typeface="Arial" charset="0"/>
                <a:ea typeface="ＭＳ Ｐゴシック" pitchFamily="28" charset="-128"/>
                <a:cs typeface="+mn-cs"/>
              </a:rPr>
              <a:t>Training</a:t>
            </a:r>
            <a:r>
              <a:rPr lang="en-US">
                <a:solidFill>
                  <a:srgbClr val="000000"/>
                </a:solidFill>
                <a:latin typeface="Arial" charset="0"/>
                <a:ea typeface="ＭＳ Ｐゴシック" pitchFamily="28" charset="-128"/>
                <a:cs typeface="+mn-cs"/>
              </a:rPr>
              <a:t>:</a:t>
            </a:r>
          </a:p>
          <a:p>
            <a:pPr algn="ctr" fontAlgn="auto">
              <a:spcBef>
                <a:spcPts val="0"/>
              </a:spcBef>
              <a:spcAft>
                <a:spcPts val="0"/>
              </a:spcAft>
              <a:defRPr/>
            </a:pPr>
            <a:r>
              <a:rPr lang="en-US">
                <a:solidFill>
                  <a:srgbClr val="000000"/>
                </a:solidFill>
                <a:latin typeface="Arial" charset="0"/>
                <a:ea typeface="ＭＳ Ｐゴシック" pitchFamily="28" charset="-128"/>
                <a:cs typeface="+mn-cs"/>
              </a:rPr>
              <a:t>Adding new information to an existing way of thinking</a:t>
            </a:r>
          </a:p>
        </p:txBody>
      </p:sp>
      <p:sp>
        <p:nvSpPr>
          <p:cNvPr id="5" name="Oval 4"/>
          <p:cNvSpPr>
            <a:spLocks noChangeArrowheads="1"/>
          </p:cNvSpPr>
          <p:nvPr/>
        </p:nvSpPr>
        <p:spPr bwMode="auto">
          <a:xfrm>
            <a:off x="1066800" y="3429000"/>
            <a:ext cx="2438400" cy="2286000"/>
          </a:xfrm>
          <a:prstGeom prst="ellipse">
            <a:avLst/>
          </a:prstGeom>
          <a:noFill/>
          <a:ln w="28575">
            <a:solidFill>
              <a:srgbClr val="000000"/>
            </a:solidFill>
            <a:round/>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GB">
              <a:solidFill>
                <a:srgbClr val="FFFFFF"/>
              </a:solidFill>
              <a:latin typeface="+mn-lt"/>
              <a:ea typeface="+mn-ea"/>
              <a:cs typeface="+mn-cs"/>
            </a:endParaRPr>
          </a:p>
        </p:txBody>
      </p:sp>
      <p:sp>
        <p:nvSpPr>
          <p:cNvPr id="18437" name="TextBox 6"/>
          <p:cNvSpPr txBox="1">
            <a:spLocks noChangeArrowheads="1"/>
          </p:cNvSpPr>
          <p:nvPr/>
        </p:nvSpPr>
        <p:spPr bwMode="auto">
          <a:xfrm>
            <a:off x="1066800" y="4267200"/>
            <a:ext cx="685800" cy="641350"/>
          </a:xfrm>
          <a:prstGeom prst="rect">
            <a:avLst/>
          </a:prstGeom>
          <a:noFill/>
          <a:ln w="9525">
            <a:noFill/>
            <a:miter lim="800000"/>
            <a:headEnd/>
            <a:tailEnd/>
          </a:ln>
        </p:spPr>
        <p:txBody>
          <a:bodyPr>
            <a:prstTxWarp prst="textNoShape">
              <a:avLst/>
            </a:prstTxWarp>
            <a:spAutoFit/>
          </a:bodyPr>
          <a:lstStyle/>
          <a:p>
            <a:r>
              <a:rPr lang="en-US" sz="3600">
                <a:solidFill>
                  <a:srgbClr val="000000"/>
                </a:solidFill>
              </a:rPr>
              <a:t>A</a:t>
            </a:r>
          </a:p>
        </p:txBody>
      </p:sp>
      <p:sp>
        <p:nvSpPr>
          <p:cNvPr id="18438" name="TextBox 7"/>
          <p:cNvSpPr txBox="1">
            <a:spLocks noChangeArrowheads="1"/>
          </p:cNvSpPr>
          <p:nvPr/>
        </p:nvSpPr>
        <p:spPr bwMode="auto">
          <a:xfrm>
            <a:off x="3048000" y="4267200"/>
            <a:ext cx="685800" cy="641350"/>
          </a:xfrm>
          <a:prstGeom prst="rect">
            <a:avLst/>
          </a:prstGeom>
          <a:noFill/>
          <a:ln w="9525">
            <a:noFill/>
            <a:miter lim="800000"/>
            <a:headEnd/>
            <a:tailEnd/>
          </a:ln>
        </p:spPr>
        <p:txBody>
          <a:bodyPr>
            <a:prstTxWarp prst="textNoShape">
              <a:avLst/>
            </a:prstTxWarp>
            <a:spAutoFit/>
          </a:bodyPr>
          <a:lstStyle/>
          <a:p>
            <a:r>
              <a:rPr lang="en-US" sz="3600">
                <a:solidFill>
                  <a:srgbClr val="000000"/>
                </a:solidFill>
              </a:rPr>
              <a:t>B</a:t>
            </a:r>
          </a:p>
        </p:txBody>
      </p:sp>
      <p:cxnSp>
        <p:nvCxnSpPr>
          <p:cNvPr id="6" name="Straight Arrow Connector 5"/>
          <p:cNvCxnSpPr>
            <a:cxnSpLocks noChangeShapeType="1"/>
          </p:cNvCxnSpPr>
          <p:nvPr/>
        </p:nvCxnSpPr>
        <p:spPr bwMode="auto">
          <a:xfrm>
            <a:off x="1600200" y="4572000"/>
            <a:ext cx="1371600" cy="1588"/>
          </a:xfrm>
          <a:prstGeom prst="straightConnector1">
            <a:avLst/>
          </a:prstGeom>
          <a:noFill/>
          <a:ln w="76200">
            <a:solidFill>
              <a:schemeClr val="accent1"/>
            </a:solidFill>
            <a:round/>
            <a:headEnd/>
            <a:tailEnd type="triangle" w="med" len="med"/>
          </a:ln>
          <a:effectLst>
            <a:outerShdw dist="20000" dir="5400000" rotWithShape="0">
              <a:srgbClr val="808080">
                <a:alpha val="37999"/>
              </a:srgbClr>
            </a:outerShdw>
          </a:effectLst>
        </p:spPr>
      </p:cxnSp>
      <p:sp>
        <p:nvSpPr>
          <p:cNvPr id="18440" name="TextBox 15"/>
          <p:cNvSpPr txBox="1">
            <a:spLocks noChangeArrowheads="1"/>
          </p:cNvSpPr>
          <p:nvPr/>
        </p:nvSpPr>
        <p:spPr bwMode="auto">
          <a:xfrm>
            <a:off x="1403350" y="4797425"/>
            <a:ext cx="1676400" cy="641350"/>
          </a:xfrm>
          <a:prstGeom prst="rect">
            <a:avLst/>
          </a:prstGeom>
          <a:noFill/>
          <a:ln w="9525">
            <a:noFill/>
            <a:miter lim="800000"/>
            <a:headEnd/>
            <a:tailEnd/>
          </a:ln>
        </p:spPr>
        <p:txBody>
          <a:bodyPr>
            <a:prstTxWarp prst="textNoShape">
              <a:avLst/>
            </a:prstTxWarp>
            <a:spAutoFit/>
          </a:bodyPr>
          <a:lstStyle/>
          <a:p>
            <a:pPr algn="ctr"/>
            <a:r>
              <a:rPr lang="en-US">
                <a:solidFill>
                  <a:schemeClr val="accent2"/>
                </a:solidFill>
              </a:rPr>
              <a:t>INFORM</a:t>
            </a:r>
          </a:p>
          <a:p>
            <a:pPr algn="ctr"/>
            <a:r>
              <a:rPr lang="en-US" i="1">
                <a:solidFill>
                  <a:schemeClr val="accent2"/>
                </a:solidFill>
              </a:rPr>
              <a:t>What</a:t>
            </a:r>
            <a:r>
              <a:rPr lang="en-US">
                <a:solidFill>
                  <a:schemeClr val="accent2"/>
                </a:solidFill>
              </a:rPr>
              <a:t> we know</a:t>
            </a:r>
          </a:p>
        </p:txBody>
      </p:sp>
      <p:sp>
        <p:nvSpPr>
          <p:cNvPr id="18" name="Oval 17"/>
          <p:cNvSpPr>
            <a:spLocks noChangeArrowheads="1"/>
          </p:cNvSpPr>
          <p:nvPr/>
        </p:nvSpPr>
        <p:spPr bwMode="auto">
          <a:xfrm>
            <a:off x="4495800" y="2133600"/>
            <a:ext cx="4038600" cy="3962400"/>
          </a:xfrm>
          <a:prstGeom prst="ellipse">
            <a:avLst/>
          </a:prstGeom>
          <a:noFill/>
          <a:ln w="28575">
            <a:solidFill>
              <a:srgbClr val="000000"/>
            </a:solidFill>
            <a:prstDash val="dash"/>
            <a:round/>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GB">
              <a:solidFill>
                <a:srgbClr val="FFFFFF"/>
              </a:solidFill>
              <a:latin typeface="+mn-lt"/>
              <a:ea typeface="+mn-ea"/>
              <a:cs typeface="+mn-cs"/>
            </a:endParaRPr>
          </a:p>
        </p:txBody>
      </p:sp>
      <p:sp>
        <p:nvSpPr>
          <p:cNvPr id="17" name="Oval 16"/>
          <p:cNvSpPr>
            <a:spLocks noChangeArrowheads="1"/>
          </p:cNvSpPr>
          <p:nvPr/>
        </p:nvSpPr>
        <p:spPr bwMode="auto">
          <a:xfrm>
            <a:off x="4953000" y="2590800"/>
            <a:ext cx="3200400" cy="3048000"/>
          </a:xfrm>
          <a:prstGeom prst="ellipse">
            <a:avLst/>
          </a:prstGeom>
          <a:noFill/>
          <a:ln w="28575">
            <a:solidFill>
              <a:srgbClr val="000000"/>
            </a:solidFill>
            <a:prstDash val="dash"/>
            <a:round/>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GB">
              <a:solidFill>
                <a:srgbClr val="FFFFFF"/>
              </a:solidFill>
              <a:latin typeface="+mn-lt"/>
              <a:ea typeface="+mn-ea"/>
              <a:cs typeface="+mn-cs"/>
            </a:endParaRPr>
          </a:p>
        </p:txBody>
      </p:sp>
      <p:sp>
        <p:nvSpPr>
          <p:cNvPr id="13" name="Oval 12"/>
          <p:cNvSpPr>
            <a:spLocks noChangeArrowheads="1"/>
          </p:cNvSpPr>
          <p:nvPr/>
        </p:nvSpPr>
        <p:spPr bwMode="auto">
          <a:xfrm>
            <a:off x="5334000" y="2971800"/>
            <a:ext cx="2438400" cy="2286000"/>
          </a:xfrm>
          <a:prstGeom prst="ellipse">
            <a:avLst/>
          </a:prstGeom>
          <a:noFill/>
          <a:ln w="28575">
            <a:solidFill>
              <a:srgbClr val="000000"/>
            </a:solidFill>
            <a:round/>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endParaRPr lang="en-GB">
              <a:solidFill>
                <a:srgbClr val="FFFFFF"/>
              </a:solidFill>
              <a:latin typeface="+mn-lt"/>
              <a:ea typeface="+mn-ea"/>
              <a:cs typeface="+mn-cs"/>
            </a:endParaRPr>
          </a:p>
        </p:txBody>
      </p:sp>
      <p:sp>
        <p:nvSpPr>
          <p:cNvPr id="18444" name="TextBox 18"/>
          <p:cNvSpPr txBox="1">
            <a:spLocks noChangeArrowheads="1"/>
          </p:cNvSpPr>
          <p:nvPr/>
        </p:nvSpPr>
        <p:spPr bwMode="auto">
          <a:xfrm>
            <a:off x="5791200" y="4114800"/>
            <a:ext cx="1676400" cy="646113"/>
          </a:xfrm>
          <a:prstGeom prst="rect">
            <a:avLst/>
          </a:prstGeom>
          <a:noFill/>
          <a:ln w="9525">
            <a:noFill/>
            <a:miter lim="800000"/>
            <a:headEnd/>
            <a:tailEnd/>
          </a:ln>
        </p:spPr>
        <p:txBody>
          <a:bodyPr>
            <a:prstTxWarp prst="textNoShape">
              <a:avLst/>
            </a:prstTxWarp>
            <a:spAutoFit/>
          </a:bodyPr>
          <a:lstStyle/>
          <a:p>
            <a:pPr algn="ctr"/>
            <a:r>
              <a:rPr lang="en-US">
                <a:solidFill>
                  <a:schemeClr val="accent2"/>
                </a:solidFill>
              </a:rPr>
              <a:t>TRANSFORM</a:t>
            </a:r>
          </a:p>
          <a:p>
            <a:pPr algn="ctr"/>
            <a:r>
              <a:rPr lang="en-US" i="1">
                <a:solidFill>
                  <a:schemeClr val="accent2"/>
                </a:solidFill>
              </a:rPr>
              <a:t>How</a:t>
            </a:r>
            <a:r>
              <a:rPr lang="en-US">
                <a:solidFill>
                  <a:schemeClr val="accent2"/>
                </a:solidFill>
              </a:rPr>
              <a:t> we know</a:t>
            </a:r>
          </a:p>
        </p:txBody>
      </p:sp>
      <p:cxnSp>
        <p:nvCxnSpPr>
          <p:cNvPr id="14" name="Straight Arrow Connector 13"/>
          <p:cNvCxnSpPr>
            <a:cxnSpLocks noChangeShapeType="1"/>
          </p:cNvCxnSpPr>
          <p:nvPr/>
        </p:nvCxnSpPr>
        <p:spPr bwMode="auto">
          <a:xfrm flipV="1">
            <a:off x="5867400" y="2743200"/>
            <a:ext cx="1600200" cy="1371600"/>
          </a:xfrm>
          <a:prstGeom prst="straightConnector1">
            <a:avLst/>
          </a:prstGeom>
          <a:noFill/>
          <a:ln w="76200">
            <a:solidFill>
              <a:schemeClr val="accent1"/>
            </a:solidFill>
            <a:round/>
            <a:headEnd/>
            <a:tailEnd type="triangle" w="med" len="med"/>
          </a:ln>
          <a:effectLst>
            <a:outerShdw dist="20000" dir="5400000" rotWithShape="0">
              <a:srgbClr val="808080">
                <a:alpha val="37999"/>
              </a:srgbClr>
            </a:outerShdw>
          </a:effectLst>
        </p:spPr>
      </p:cxnSp>
      <p:sp>
        <p:nvSpPr>
          <p:cNvPr id="18446" name="TextBox 14"/>
          <p:cNvSpPr txBox="1">
            <a:spLocks noChangeArrowheads="1"/>
          </p:cNvSpPr>
          <p:nvPr/>
        </p:nvSpPr>
        <p:spPr bwMode="auto">
          <a:xfrm>
            <a:off x="5334000" y="3810000"/>
            <a:ext cx="685800" cy="641350"/>
          </a:xfrm>
          <a:prstGeom prst="rect">
            <a:avLst/>
          </a:prstGeom>
          <a:noFill/>
          <a:ln w="9525">
            <a:noFill/>
            <a:miter lim="800000"/>
            <a:headEnd/>
            <a:tailEnd/>
          </a:ln>
        </p:spPr>
        <p:txBody>
          <a:bodyPr>
            <a:prstTxWarp prst="textNoShape">
              <a:avLst/>
            </a:prstTxWarp>
            <a:spAutoFit/>
          </a:bodyPr>
          <a:lstStyle/>
          <a:p>
            <a:r>
              <a:rPr lang="en-US" sz="3600">
                <a:solidFill>
                  <a:srgbClr val="000000"/>
                </a:solidFill>
              </a:rPr>
              <a:t>A</a:t>
            </a:r>
          </a:p>
        </p:txBody>
      </p:sp>
      <p:sp>
        <p:nvSpPr>
          <p:cNvPr id="18447" name="TextBox 15"/>
          <p:cNvSpPr txBox="1">
            <a:spLocks noChangeArrowheads="1"/>
          </p:cNvSpPr>
          <p:nvPr/>
        </p:nvSpPr>
        <p:spPr bwMode="auto">
          <a:xfrm>
            <a:off x="7451725" y="2420938"/>
            <a:ext cx="685800" cy="641350"/>
          </a:xfrm>
          <a:prstGeom prst="rect">
            <a:avLst/>
          </a:prstGeom>
          <a:noFill/>
          <a:ln w="9525">
            <a:noFill/>
            <a:miter lim="800000"/>
            <a:headEnd/>
            <a:tailEnd/>
          </a:ln>
        </p:spPr>
        <p:txBody>
          <a:bodyPr>
            <a:prstTxWarp prst="textNoShape">
              <a:avLst/>
            </a:prstTxWarp>
            <a:spAutoFit/>
          </a:bodyPr>
          <a:lstStyle/>
          <a:p>
            <a:r>
              <a:rPr lang="en-US" sz="3600">
                <a:solidFill>
                  <a:srgbClr val="000000"/>
                </a:solidFill>
              </a:rPr>
              <a:t>C</a:t>
            </a:r>
          </a:p>
        </p:txBody>
      </p:sp>
      <p:sp>
        <p:nvSpPr>
          <p:cNvPr id="22" name="Rounded Rectangular Callout 21"/>
          <p:cNvSpPr>
            <a:spLocks noChangeArrowheads="1"/>
          </p:cNvSpPr>
          <p:nvPr/>
        </p:nvSpPr>
        <p:spPr bwMode="auto">
          <a:xfrm>
            <a:off x="6400800" y="990600"/>
            <a:ext cx="2438400" cy="1295400"/>
          </a:xfrm>
          <a:prstGeom prst="wedgeRoundRectCallout">
            <a:avLst>
              <a:gd name="adj1" fmla="val -45074"/>
              <a:gd name="adj2" fmla="val 142241"/>
              <a:gd name="adj3" fmla="val 16667"/>
            </a:avLst>
          </a:prstGeom>
          <a:noFill/>
          <a:ln w="9525">
            <a:solidFill>
              <a:srgbClr val="C8ADD1"/>
            </a:solidFill>
            <a:miter lim="800000"/>
            <a:headEnd/>
            <a:tailEnd/>
          </a:ln>
          <a:effectLst>
            <a:outerShdw dist="23000" dir="5400000" rotWithShape="0">
              <a:srgbClr val="808080">
                <a:alpha val="34999"/>
              </a:srgbClr>
            </a:outerShdw>
          </a:effectLst>
        </p:spPr>
        <p:txBody>
          <a:bodyPr anchor="ctr"/>
          <a:lstStyle/>
          <a:p>
            <a:pPr algn="ctr" fontAlgn="auto">
              <a:spcBef>
                <a:spcPts val="0"/>
              </a:spcBef>
              <a:spcAft>
                <a:spcPts val="0"/>
              </a:spcAft>
              <a:defRPr/>
            </a:pPr>
            <a:r>
              <a:rPr lang="en-US" sz="2400" i="1">
                <a:solidFill>
                  <a:srgbClr val="000000"/>
                </a:solidFill>
                <a:latin typeface="Arial" charset="0"/>
                <a:ea typeface="ＭＳ Ｐゴシック" pitchFamily="28" charset="-128"/>
                <a:cs typeface="+mn-cs"/>
              </a:rPr>
              <a:t>Development</a:t>
            </a:r>
            <a:r>
              <a:rPr lang="en-US">
                <a:solidFill>
                  <a:srgbClr val="000000"/>
                </a:solidFill>
                <a:latin typeface="Arial" charset="0"/>
                <a:ea typeface="ＭＳ Ｐゴシック" pitchFamily="28" charset="-128"/>
                <a:cs typeface="+mn-cs"/>
              </a:rPr>
              <a:t>:</a:t>
            </a:r>
          </a:p>
          <a:p>
            <a:pPr algn="ctr" fontAlgn="auto">
              <a:spcBef>
                <a:spcPts val="0"/>
              </a:spcBef>
              <a:spcAft>
                <a:spcPts val="0"/>
              </a:spcAft>
              <a:defRPr/>
            </a:pPr>
            <a:r>
              <a:rPr lang="en-US">
                <a:solidFill>
                  <a:srgbClr val="000000"/>
                </a:solidFill>
                <a:latin typeface="Arial" charset="0"/>
                <a:ea typeface="ＭＳ Ｐゴシック" pitchFamily="28" charset="-128"/>
                <a:cs typeface="+mn-cs"/>
              </a:rPr>
              <a:t>Transforming the </a:t>
            </a:r>
            <a:r>
              <a:rPr lang="en-US" i="1">
                <a:solidFill>
                  <a:srgbClr val="000000"/>
                </a:solidFill>
                <a:latin typeface="Arial" charset="0"/>
                <a:ea typeface="ＭＳ Ｐゴシック" pitchFamily="28" charset="-128"/>
                <a:cs typeface="+mn-cs"/>
              </a:rPr>
              <a:t>way </a:t>
            </a:r>
            <a:r>
              <a:rPr lang="en-US">
                <a:solidFill>
                  <a:srgbClr val="000000"/>
                </a:solidFill>
                <a:latin typeface="Arial" charset="0"/>
                <a:ea typeface="ＭＳ Ｐゴシック" pitchFamily="28" charset="-128"/>
                <a:cs typeface="+mn-cs"/>
              </a:rPr>
              <a:t>of thinking</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4"/>
          <p:cNvSpPr>
            <a:spLocks noChangeArrowheads="1"/>
          </p:cNvSpPr>
          <p:nvPr/>
        </p:nvSpPr>
        <p:spPr bwMode="auto">
          <a:xfrm>
            <a:off x="1981200" y="3048000"/>
            <a:ext cx="5545138" cy="2376488"/>
          </a:xfrm>
          <a:prstGeom prst="rect">
            <a:avLst/>
          </a:prstGeom>
          <a:solidFill>
            <a:srgbClr val="FFFFFF"/>
          </a:solidFill>
          <a:ln w="9525">
            <a:noFill/>
            <a:miter lim="800000"/>
            <a:headEnd/>
            <a:tailEnd/>
          </a:ln>
        </p:spPr>
        <p:txBody>
          <a:bodyPr>
            <a:prstTxWarp prst="textNoShape">
              <a:avLst/>
            </a:prstTxWarp>
          </a:bodyPr>
          <a:lstStyle/>
          <a:p>
            <a:endParaRPr lang="en-GB">
              <a:latin typeface="Tahoma" pitchFamily="-112" charset="0"/>
            </a:endParaRPr>
          </a:p>
        </p:txBody>
      </p:sp>
      <p:sp>
        <p:nvSpPr>
          <p:cNvPr id="19459" name="Rectangle 5"/>
          <p:cNvSpPr>
            <a:spLocks noChangeArrowheads="1"/>
          </p:cNvSpPr>
          <p:nvPr/>
        </p:nvSpPr>
        <p:spPr bwMode="auto">
          <a:xfrm>
            <a:off x="1744663" y="515938"/>
            <a:ext cx="6975475" cy="808037"/>
          </a:xfrm>
          <a:prstGeom prst="rect">
            <a:avLst/>
          </a:prstGeom>
          <a:noFill/>
          <a:ln w="9525">
            <a:noFill/>
            <a:miter lim="800000"/>
            <a:headEnd/>
            <a:tailEnd/>
          </a:ln>
        </p:spPr>
        <p:txBody>
          <a:bodyPr>
            <a:prstTxWarp prst="textNoShape">
              <a:avLst/>
            </a:prstTxWarp>
          </a:bodyPr>
          <a:lstStyle/>
          <a:p>
            <a:endParaRPr lang="en-GB">
              <a:latin typeface="Tahoma" pitchFamily="-112" charset="0"/>
            </a:endParaRPr>
          </a:p>
        </p:txBody>
      </p:sp>
      <p:sp>
        <p:nvSpPr>
          <p:cNvPr id="19460" name="Rectangle 6"/>
          <p:cNvSpPr>
            <a:spLocks noChangeArrowheads="1"/>
          </p:cNvSpPr>
          <p:nvPr/>
        </p:nvSpPr>
        <p:spPr bwMode="auto">
          <a:xfrm>
            <a:off x="1835150" y="5402263"/>
            <a:ext cx="57150" cy="609600"/>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600" b="1">
                <a:solidFill>
                  <a:srgbClr val="00279F"/>
                </a:solidFill>
                <a:latin typeface="Calibri" pitchFamily="-112" charset="0"/>
                <a:ea typeface="Times New Roman" pitchFamily="-112" charset="0"/>
                <a:cs typeface="Times New Roman" pitchFamily="-112" charset="0"/>
              </a:rPr>
              <a:t> </a:t>
            </a:r>
          </a:p>
          <a:p>
            <a:pPr eaLnBrk="0" hangingPunct="0"/>
            <a:endParaRPr lang="en-US" sz="2400" b="1">
              <a:latin typeface="AGaramond" charset="0"/>
              <a:ea typeface="Times New Roman" pitchFamily="-112" charset="0"/>
              <a:cs typeface="Times New Roman" pitchFamily="-112" charset="0"/>
            </a:endParaRPr>
          </a:p>
        </p:txBody>
      </p:sp>
      <p:sp>
        <p:nvSpPr>
          <p:cNvPr id="19461" name="Freeform 7"/>
          <p:cNvSpPr>
            <a:spLocks/>
          </p:cNvSpPr>
          <p:nvPr/>
        </p:nvSpPr>
        <p:spPr bwMode="auto">
          <a:xfrm>
            <a:off x="1981200" y="3733800"/>
            <a:ext cx="5537200" cy="2273300"/>
          </a:xfrm>
          <a:custGeom>
            <a:avLst/>
            <a:gdLst>
              <a:gd name="T0" fmla="*/ 0 w 3488"/>
              <a:gd name="T1" fmla="*/ 2147483647 h 1432"/>
              <a:gd name="T2" fmla="*/ 2147483647 w 3488"/>
              <a:gd name="T3" fmla="*/ 2147483647 h 1432"/>
              <a:gd name="T4" fmla="*/ 2147483647 w 3488"/>
              <a:gd name="T5" fmla="*/ 2147483647 h 1432"/>
              <a:gd name="T6" fmla="*/ 2147483647 w 3488"/>
              <a:gd name="T7" fmla="*/ 2147483647 h 1432"/>
              <a:gd name="T8" fmla="*/ 2147483647 w 3488"/>
              <a:gd name="T9" fmla="*/ 2147483647 h 1432"/>
              <a:gd name="T10" fmla="*/ 2147483647 w 3488"/>
              <a:gd name="T11" fmla="*/ 2147483647 h 1432"/>
              <a:gd name="T12" fmla="*/ 2147483647 w 3488"/>
              <a:gd name="T13" fmla="*/ 2147483647 h 1432"/>
              <a:gd name="T14" fmla="*/ 2147483647 w 3488"/>
              <a:gd name="T15" fmla="*/ 2147483647 h 1432"/>
              <a:gd name="T16" fmla="*/ 2147483647 w 3488"/>
              <a:gd name="T17" fmla="*/ 2147483647 h 1432"/>
              <a:gd name="T18" fmla="*/ 2147483647 w 3488"/>
              <a:gd name="T19" fmla="*/ 0 h 1432"/>
              <a:gd name="T20" fmla="*/ 2147483647 w 3488"/>
              <a:gd name="T21" fmla="*/ 2147483647 h 1432"/>
              <a:gd name="T22" fmla="*/ 2147483647 w 3488"/>
              <a:gd name="T23" fmla="*/ 2147483647 h 1432"/>
              <a:gd name="T24" fmla="*/ 2147483647 w 3488"/>
              <a:gd name="T25" fmla="*/ 2147483647 h 1432"/>
              <a:gd name="T26" fmla="*/ 0 w 3488"/>
              <a:gd name="T27" fmla="*/ 2147483647 h 1432"/>
              <a:gd name="T28" fmla="*/ 0 w 3488"/>
              <a:gd name="T29" fmla="*/ 2147483647 h 14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488"/>
              <a:gd name="T46" fmla="*/ 0 h 1432"/>
              <a:gd name="T47" fmla="*/ 3488 w 3488"/>
              <a:gd name="T48" fmla="*/ 1432 h 14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488" h="1432">
                <a:moveTo>
                  <a:pt x="0" y="63"/>
                </a:moveTo>
                <a:lnTo>
                  <a:pt x="426" y="42"/>
                </a:lnTo>
                <a:lnTo>
                  <a:pt x="597" y="95"/>
                </a:lnTo>
                <a:lnTo>
                  <a:pt x="789" y="42"/>
                </a:lnTo>
                <a:lnTo>
                  <a:pt x="938" y="63"/>
                </a:lnTo>
                <a:lnTo>
                  <a:pt x="1056" y="63"/>
                </a:lnTo>
                <a:lnTo>
                  <a:pt x="1269" y="42"/>
                </a:lnTo>
                <a:lnTo>
                  <a:pt x="2240" y="116"/>
                </a:lnTo>
                <a:lnTo>
                  <a:pt x="2485" y="63"/>
                </a:lnTo>
                <a:lnTo>
                  <a:pt x="2698" y="0"/>
                </a:lnTo>
                <a:lnTo>
                  <a:pt x="2890" y="21"/>
                </a:lnTo>
                <a:lnTo>
                  <a:pt x="3488" y="10"/>
                </a:lnTo>
                <a:lnTo>
                  <a:pt x="3488" y="1432"/>
                </a:lnTo>
                <a:lnTo>
                  <a:pt x="0" y="1432"/>
                </a:lnTo>
                <a:lnTo>
                  <a:pt x="0" y="63"/>
                </a:lnTo>
                <a:close/>
              </a:path>
            </a:pathLst>
          </a:custGeom>
          <a:solidFill>
            <a:srgbClr val="00279F"/>
          </a:solidFill>
          <a:ln w="9525">
            <a:noFill/>
            <a:round/>
            <a:headEnd/>
            <a:tailEnd/>
          </a:ln>
        </p:spPr>
        <p:txBody>
          <a:bodyPr>
            <a:prstTxWarp prst="textNoShape">
              <a:avLst/>
            </a:prstTxWarp>
          </a:bodyPr>
          <a:lstStyle/>
          <a:p>
            <a:endParaRPr lang="en-US">
              <a:latin typeface="Calibri" pitchFamily="-112" charset="0"/>
            </a:endParaRPr>
          </a:p>
        </p:txBody>
      </p:sp>
      <p:grpSp>
        <p:nvGrpSpPr>
          <p:cNvPr id="2" name="Group 8"/>
          <p:cNvGrpSpPr>
            <a:grpSpLocks/>
          </p:cNvGrpSpPr>
          <p:nvPr/>
        </p:nvGrpSpPr>
        <p:grpSpPr bwMode="auto">
          <a:xfrm>
            <a:off x="1828800" y="2362200"/>
            <a:ext cx="5554663" cy="3267075"/>
            <a:chOff x="1066" y="877"/>
            <a:chExt cx="3499" cy="2058"/>
          </a:xfrm>
        </p:grpSpPr>
        <p:sp>
          <p:nvSpPr>
            <p:cNvPr id="19476" name="Freeform 9"/>
            <p:cNvSpPr>
              <a:spLocks/>
            </p:cNvSpPr>
            <p:nvPr/>
          </p:nvSpPr>
          <p:spPr bwMode="auto">
            <a:xfrm>
              <a:off x="2099" y="877"/>
              <a:ext cx="1525" cy="816"/>
            </a:xfrm>
            <a:custGeom>
              <a:avLst/>
              <a:gdLst>
                <a:gd name="T0" fmla="*/ 1265 w 1525"/>
                <a:gd name="T1" fmla="*/ 816 h 816"/>
                <a:gd name="T2" fmla="*/ 633 w 1525"/>
                <a:gd name="T3" fmla="*/ 765 h 816"/>
                <a:gd name="T4" fmla="*/ 323 w 1525"/>
                <a:gd name="T5" fmla="*/ 740 h 816"/>
                <a:gd name="T6" fmla="*/ 0 w 1525"/>
                <a:gd name="T7" fmla="*/ 765 h 816"/>
                <a:gd name="T8" fmla="*/ 216 w 1525"/>
                <a:gd name="T9" fmla="*/ 585 h 816"/>
                <a:gd name="T10" fmla="*/ 335 w 1525"/>
                <a:gd name="T11" fmla="*/ 434 h 816"/>
                <a:gd name="T12" fmla="*/ 355 w 1525"/>
                <a:gd name="T13" fmla="*/ 328 h 816"/>
                <a:gd name="T14" fmla="*/ 582 w 1525"/>
                <a:gd name="T15" fmla="*/ 118 h 816"/>
                <a:gd name="T16" fmla="*/ 721 w 1525"/>
                <a:gd name="T17" fmla="*/ 12 h 816"/>
                <a:gd name="T18" fmla="*/ 801 w 1525"/>
                <a:gd name="T19" fmla="*/ 0 h 816"/>
                <a:gd name="T20" fmla="*/ 869 w 1525"/>
                <a:gd name="T21" fmla="*/ 81 h 816"/>
                <a:gd name="T22" fmla="*/ 929 w 1525"/>
                <a:gd name="T23" fmla="*/ 70 h 816"/>
                <a:gd name="T24" fmla="*/ 939 w 1525"/>
                <a:gd name="T25" fmla="*/ 211 h 816"/>
                <a:gd name="T26" fmla="*/ 968 w 1525"/>
                <a:gd name="T27" fmla="*/ 187 h 816"/>
                <a:gd name="T28" fmla="*/ 1168 w 1525"/>
                <a:gd name="T29" fmla="*/ 387 h 816"/>
                <a:gd name="T30" fmla="*/ 1195 w 1525"/>
                <a:gd name="T31" fmla="*/ 516 h 816"/>
                <a:gd name="T32" fmla="*/ 1227 w 1525"/>
                <a:gd name="T33" fmla="*/ 480 h 816"/>
                <a:gd name="T34" fmla="*/ 1325 w 1525"/>
                <a:gd name="T35" fmla="*/ 609 h 816"/>
                <a:gd name="T36" fmla="*/ 1384 w 1525"/>
                <a:gd name="T37" fmla="*/ 668 h 816"/>
                <a:gd name="T38" fmla="*/ 1494 w 1525"/>
                <a:gd name="T39" fmla="*/ 727 h 816"/>
                <a:gd name="T40" fmla="*/ 1525 w 1525"/>
                <a:gd name="T41" fmla="*/ 752 h 816"/>
                <a:gd name="T42" fmla="*/ 1265 w 1525"/>
                <a:gd name="T43" fmla="*/ 816 h 8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25"/>
                <a:gd name="T67" fmla="*/ 0 h 816"/>
                <a:gd name="T68" fmla="*/ 1525 w 1525"/>
                <a:gd name="T69" fmla="*/ 816 h 81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25" h="816">
                  <a:moveTo>
                    <a:pt x="1265" y="816"/>
                  </a:moveTo>
                  <a:lnTo>
                    <a:pt x="633" y="765"/>
                  </a:lnTo>
                  <a:lnTo>
                    <a:pt x="323" y="740"/>
                  </a:lnTo>
                  <a:lnTo>
                    <a:pt x="0" y="765"/>
                  </a:lnTo>
                  <a:lnTo>
                    <a:pt x="216" y="585"/>
                  </a:lnTo>
                  <a:lnTo>
                    <a:pt x="335" y="434"/>
                  </a:lnTo>
                  <a:lnTo>
                    <a:pt x="355" y="328"/>
                  </a:lnTo>
                  <a:lnTo>
                    <a:pt x="582" y="118"/>
                  </a:lnTo>
                  <a:lnTo>
                    <a:pt x="721" y="12"/>
                  </a:lnTo>
                  <a:lnTo>
                    <a:pt x="801" y="0"/>
                  </a:lnTo>
                  <a:lnTo>
                    <a:pt x="869" y="81"/>
                  </a:lnTo>
                  <a:lnTo>
                    <a:pt x="929" y="70"/>
                  </a:lnTo>
                  <a:lnTo>
                    <a:pt x="939" y="211"/>
                  </a:lnTo>
                  <a:lnTo>
                    <a:pt x="968" y="187"/>
                  </a:lnTo>
                  <a:lnTo>
                    <a:pt x="1168" y="387"/>
                  </a:lnTo>
                  <a:lnTo>
                    <a:pt x="1195" y="516"/>
                  </a:lnTo>
                  <a:lnTo>
                    <a:pt x="1227" y="480"/>
                  </a:lnTo>
                  <a:lnTo>
                    <a:pt x="1325" y="609"/>
                  </a:lnTo>
                  <a:lnTo>
                    <a:pt x="1384" y="668"/>
                  </a:lnTo>
                  <a:lnTo>
                    <a:pt x="1494" y="727"/>
                  </a:lnTo>
                  <a:lnTo>
                    <a:pt x="1525" y="752"/>
                  </a:lnTo>
                  <a:lnTo>
                    <a:pt x="1265" y="816"/>
                  </a:lnTo>
                  <a:close/>
                </a:path>
              </a:pathLst>
            </a:custGeom>
            <a:solidFill>
              <a:srgbClr val="FFFFFF"/>
            </a:solidFill>
            <a:ln w="1588">
              <a:solidFill>
                <a:srgbClr val="6170C2"/>
              </a:solidFill>
              <a:round/>
              <a:headEnd/>
              <a:tailEnd/>
            </a:ln>
          </p:spPr>
          <p:txBody>
            <a:bodyPr>
              <a:prstTxWarp prst="textNoShape">
                <a:avLst/>
              </a:prstTxWarp>
            </a:bodyPr>
            <a:lstStyle/>
            <a:p>
              <a:endParaRPr lang="en-US">
                <a:latin typeface="Calibri" pitchFamily="-112" charset="0"/>
              </a:endParaRPr>
            </a:p>
          </p:txBody>
        </p:sp>
        <p:sp>
          <p:nvSpPr>
            <p:cNvPr id="19477" name="Freeform 10"/>
            <p:cNvSpPr>
              <a:spLocks/>
            </p:cNvSpPr>
            <p:nvPr/>
          </p:nvSpPr>
          <p:spPr bwMode="auto">
            <a:xfrm>
              <a:off x="2140" y="2916"/>
              <a:ext cx="943" cy="19"/>
            </a:xfrm>
            <a:custGeom>
              <a:avLst/>
              <a:gdLst>
                <a:gd name="T0" fmla="*/ 0 w 943"/>
                <a:gd name="T1" fmla="*/ 0 h 19"/>
                <a:gd name="T2" fmla="*/ 28 w 943"/>
                <a:gd name="T3" fmla="*/ 3 h 19"/>
                <a:gd name="T4" fmla="*/ 56 w 943"/>
                <a:gd name="T5" fmla="*/ 5 h 19"/>
                <a:gd name="T6" fmla="*/ 83 w 943"/>
                <a:gd name="T7" fmla="*/ 8 h 19"/>
                <a:gd name="T8" fmla="*/ 111 w 943"/>
                <a:gd name="T9" fmla="*/ 10 h 19"/>
                <a:gd name="T10" fmla="*/ 140 w 943"/>
                <a:gd name="T11" fmla="*/ 12 h 19"/>
                <a:gd name="T12" fmla="*/ 168 w 943"/>
                <a:gd name="T13" fmla="*/ 14 h 19"/>
                <a:gd name="T14" fmla="*/ 196 w 943"/>
                <a:gd name="T15" fmla="*/ 15 h 19"/>
                <a:gd name="T16" fmla="*/ 227 w 943"/>
                <a:gd name="T17" fmla="*/ 16 h 19"/>
                <a:gd name="T18" fmla="*/ 255 w 943"/>
                <a:gd name="T19" fmla="*/ 17 h 19"/>
                <a:gd name="T20" fmla="*/ 284 w 943"/>
                <a:gd name="T21" fmla="*/ 18 h 19"/>
                <a:gd name="T22" fmla="*/ 313 w 943"/>
                <a:gd name="T23" fmla="*/ 18 h 19"/>
                <a:gd name="T24" fmla="*/ 343 w 943"/>
                <a:gd name="T25" fmla="*/ 19 h 19"/>
                <a:gd name="T26" fmla="*/ 373 w 943"/>
                <a:gd name="T27" fmla="*/ 19 h 19"/>
                <a:gd name="T28" fmla="*/ 402 w 943"/>
                <a:gd name="T29" fmla="*/ 19 h 19"/>
                <a:gd name="T30" fmla="*/ 432 w 943"/>
                <a:gd name="T31" fmla="*/ 19 h 19"/>
                <a:gd name="T32" fmla="*/ 462 w 943"/>
                <a:gd name="T33" fmla="*/ 19 h 19"/>
                <a:gd name="T34" fmla="*/ 492 w 943"/>
                <a:gd name="T35" fmla="*/ 18 h 19"/>
                <a:gd name="T36" fmla="*/ 524 w 943"/>
                <a:gd name="T37" fmla="*/ 18 h 19"/>
                <a:gd name="T38" fmla="*/ 553 w 943"/>
                <a:gd name="T39" fmla="*/ 18 h 19"/>
                <a:gd name="T40" fmla="*/ 584 w 943"/>
                <a:gd name="T41" fmla="*/ 17 h 19"/>
                <a:gd name="T42" fmla="*/ 614 w 943"/>
                <a:gd name="T43" fmla="*/ 16 h 19"/>
                <a:gd name="T44" fmla="*/ 644 w 943"/>
                <a:gd name="T45" fmla="*/ 15 h 19"/>
                <a:gd name="T46" fmla="*/ 674 w 943"/>
                <a:gd name="T47" fmla="*/ 14 h 19"/>
                <a:gd name="T48" fmla="*/ 704 w 943"/>
                <a:gd name="T49" fmla="*/ 12 h 19"/>
                <a:gd name="T50" fmla="*/ 734 w 943"/>
                <a:gd name="T51" fmla="*/ 11 h 19"/>
                <a:gd name="T52" fmla="*/ 764 w 943"/>
                <a:gd name="T53" fmla="*/ 10 h 19"/>
                <a:gd name="T54" fmla="*/ 795 w 943"/>
                <a:gd name="T55" fmla="*/ 9 h 19"/>
                <a:gd name="T56" fmla="*/ 825 w 943"/>
                <a:gd name="T57" fmla="*/ 8 h 19"/>
                <a:gd name="T58" fmla="*/ 854 w 943"/>
                <a:gd name="T59" fmla="*/ 5 h 19"/>
                <a:gd name="T60" fmla="*/ 884 w 943"/>
                <a:gd name="T61" fmla="*/ 3 h 19"/>
                <a:gd name="T62" fmla="*/ 914 w 943"/>
                <a:gd name="T63" fmla="*/ 2 h 19"/>
                <a:gd name="T64" fmla="*/ 943 w 943"/>
                <a:gd name="T65" fmla="*/ 0 h 19"/>
                <a:gd name="T66" fmla="*/ 0 w 943"/>
                <a:gd name="T67" fmla="*/ 0 h 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43"/>
                <a:gd name="T103" fmla="*/ 0 h 19"/>
                <a:gd name="T104" fmla="*/ 943 w 943"/>
                <a:gd name="T105" fmla="*/ 19 h 1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43" h="19">
                  <a:moveTo>
                    <a:pt x="0" y="0"/>
                  </a:moveTo>
                  <a:lnTo>
                    <a:pt x="28" y="3"/>
                  </a:lnTo>
                  <a:lnTo>
                    <a:pt x="56" y="5"/>
                  </a:lnTo>
                  <a:lnTo>
                    <a:pt x="83" y="8"/>
                  </a:lnTo>
                  <a:lnTo>
                    <a:pt x="111" y="10"/>
                  </a:lnTo>
                  <a:lnTo>
                    <a:pt x="140" y="12"/>
                  </a:lnTo>
                  <a:lnTo>
                    <a:pt x="168" y="14"/>
                  </a:lnTo>
                  <a:lnTo>
                    <a:pt x="196" y="15"/>
                  </a:lnTo>
                  <a:lnTo>
                    <a:pt x="227" y="16"/>
                  </a:lnTo>
                  <a:lnTo>
                    <a:pt x="255" y="17"/>
                  </a:lnTo>
                  <a:lnTo>
                    <a:pt x="284" y="18"/>
                  </a:lnTo>
                  <a:lnTo>
                    <a:pt x="313" y="18"/>
                  </a:lnTo>
                  <a:lnTo>
                    <a:pt x="343" y="19"/>
                  </a:lnTo>
                  <a:lnTo>
                    <a:pt x="373" y="19"/>
                  </a:lnTo>
                  <a:lnTo>
                    <a:pt x="402" y="19"/>
                  </a:lnTo>
                  <a:lnTo>
                    <a:pt x="432" y="19"/>
                  </a:lnTo>
                  <a:lnTo>
                    <a:pt x="462" y="19"/>
                  </a:lnTo>
                  <a:lnTo>
                    <a:pt x="492" y="18"/>
                  </a:lnTo>
                  <a:lnTo>
                    <a:pt x="524" y="18"/>
                  </a:lnTo>
                  <a:lnTo>
                    <a:pt x="553" y="18"/>
                  </a:lnTo>
                  <a:lnTo>
                    <a:pt x="584" y="17"/>
                  </a:lnTo>
                  <a:lnTo>
                    <a:pt x="614" y="16"/>
                  </a:lnTo>
                  <a:lnTo>
                    <a:pt x="644" y="15"/>
                  </a:lnTo>
                  <a:lnTo>
                    <a:pt x="674" y="14"/>
                  </a:lnTo>
                  <a:lnTo>
                    <a:pt x="704" y="12"/>
                  </a:lnTo>
                  <a:lnTo>
                    <a:pt x="734" y="11"/>
                  </a:lnTo>
                  <a:lnTo>
                    <a:pt x="764" y="10"/>
                  </a:lnTo>
                  <a:lnTo>
                    <a:pt x="795" y="9"/>
                  </a:lnTo>
                  <a:lnTo>
                    <a:pt x="825" y="8"/>
                  </a:lnTo>
                  <a:lnTo>
                    <a:pt x="854" y="5"/>
                  </a:lnTo>
                  <a:lnTo>
                    <a:pt x="884" y="3"/>
                  </a:lnTo>
                  <a:lnTo>
                    <a:pt x="914" y="2"/>
                  </a:lnTo>
                  <a:lnTo>
                    <a:pt x="943" y="0"/>
                  </a:lnTo>
                  <a:lnTo>
                    <a:pt x="0" y="0"/>
                  </a:lnTo>
                  <a:close/>
                </a:path>
              </a:pathLst>
            </a:custGeom>
            <a:solidFill>
              <a:srgbClr val="0019FF"/>
            </a:solidFill>
            <a:ln w="9525">
              <a:noFill/>
              <a:round/>
              <a:headEnd/>
              <a:tailEnd/>
            </a:ln>
          </p:spPr>
          <p:txBody>
            <a:bodyPr>
              <a:prstTxWarp prst="textNoShape">
                <a:avLst/>
              </a:prstTxWarp>
            </a:bodyPr>
            <a:lstStyle/>
            <a:p>
              <a:endParaRPr lang="en-US">
                <a:latin typeface="Calibri" pitchFamily="-112" charset="0"/>
              </a:endParaRPr>
            </a:p>
          </p:txBody>
        </p:sp>
        <p:sp>
          <p:nvSpPr>
            <p:cNvPr id="19478" name="Freeform 11"/>
            <p:cNvSpPr>
              <a:spLocks/>
            </p:cNvSpPr>
            <p:nvPr/>
          </p:nvSpPr>
          <p:spPr bwMode="auto">
            <a:xfrm>
              <a:off x="1779" y="2841"/>
              <a:ext cx="2251" cy="94"/>
            </a:xfrm>
            <a:custGeom>
              <a:avLst/>
              <a:gdLst>
                <a:gd name="T0" fmla="*/ 2251 w 2251"/>
                <a:gd name="T1" fmla="*/ 0 h 94"/>
                <a:gd name="T2" fmla="*/ 2201 w 2251"/>
                <a:gd name="T3" fmla="*/ 38 h 94"/>
                <a:gd name="T4" fmla="*/ 2178 w 2251"/>
                <a:gd name="T5" fmla="*/ 34 h 94"/>
                <a:gd name="T6" fmla="*/ 2151 w 2251"/>
                <a:gd name="T7" fmla="*/ 30 h 94"/>
                <a:gd name="T8" fmla="*/ 2115 w 2251"/>
                <a:gd name="T9" fmla="*/ 27 h 94"/>
                <a:gd name="T10" fmla="*/ 2075 w 2251"/>
                <a:gd name="T11" fmla="*/ 27 h 94"/>
                <a:gd name="T12" fmla="*/ 2028 w 2251"/>
                <a:gd name="T13" fmla="*/ 27 h 94"/>
                <a:gd name="T14" fmla="*/ 1977 w 2251"/>
                <a:gd name="T15" fmla="*/ 29 h 94"/>
                <a:gd name="T16" fmla="*/ 1921 w 2251"/>
                <a:gd name="T17" fmla="*/ 31 h 94"/>
                <a:gd name="T18" fmla="*/ 1861 w 2251"/>
                <a:gd name="T19" fmla="*/ 36 h 94"/>
                <a:gd name="T20" fmla="*/ 1796 w 2251"/>
                <a:gd name="T21" fmla="*/ 40 h 94"/>
                <a:gd name="T22" fmla="*/ 1728 w 2251"/>
                <a:gd name="T23" fmla="*/ 44 h 94"/>
                <a:gd name="T24" fmla="*/ 1657 w 2251"/>
                <a:gd name="T25" fmla="*/ 50 h 94"/>
                <a:gd name="T26" fmla="*/ 1583 w 2251"/>
                <a:gd name="T27" fmla="*/ 56 h 94"/>
                <a:gd name="T28" fmla="*/ 1506 w 2251"/>
                <a:gd name="T29" fmla="*/ 62 h 94"/>
                <a:gd name="T30" fmla="*/ 1425 w 2251"/>
                <a:gd name="T31" fmla="*/ 66 h 94"/>
                <a:gd name="T32" fmla="*/ 1343 w 2251"/>
                <a:gd name="T33" fmla="*/ 72 h 94"/>
                <a:gd name="T34" fmla="*/ 1261 w 2251"/>
                <a:gd name="T35" fmla="*/ 78 h 94"/>
                <a:gd name="T36" fmla="*/ 1177 w 2251"/>
                <a:gd name="T37" fmla="*/ 83 h 94"/>
                <a:gd name="T38" fmla="*/ 1092 w 2251"/>
                <a:gd name="T39" fmla="*/ 87 h 94"/>
                <a:gd name="T40" fmla="*/ 1005 w 2251"/>
                <a:gd name="T41" fmla="*/ 90 h 94"/>
                <a:gd name="T42" fmla="*/ 920 w 2251"/>
                <a:gd name="T43" fmla="*/ 92 h 94"/>
                <a:gd name="T44" fmla="*/ 834 w 2251"/>
                <a:gd name="T45" fmla="*/ 93 h 94"/>
                <a:gd name="T46" fmla="*/ 749 w 2251"/>
                <a:gd name="T47" fmla="*/ 94 h 94"/>
                <a:gd name="T48" fmla="*/ 663 w 2251"/>
                <a:gd name="T49" fmla="*/ 93 h 94"/>
                <a:gd name="T50" fmla="*/ 580 w 2251"/>
                <a:gd name="T51" fmla="*/ 90 h 94"/>
                <a:gd name="T52" fmla="*/ 498 w 2251"/>
                <a:gd name="T53" fmla="*/ 86 h 94"/>
                <a:gd name="T54" fmla="*/ 419 w 2251"/>
                <a:gd name="T55" fmla="*/ 80 h 94"/>
                <a:gd name="T56" fmla="*/ 342 w 2251"/>
                <a:gd name="T57" fmla="*/ 72 h 94"/>
                <a:gd name="T58" fmla="*/ 266 w 2251"/>
                <a:gd name="T59" fmla="*/ 63 h 94"/>
                <a:gd name="T60" fmla="*/ 195 w 2251"/>
                <a:gd name="T61" fmla="*/ 50 h 94"/>
                <a:gd name="T62" fmla="*/ 127 w 2251"/>
                <a:gd name="T63" fmla="*/ 36 h 94"/>
                <a:gd name="T64" fmla="*/ 62 w 2251"/>
                <a:gd name="T65" fmla="*/ 18 h 94"/>
                <a:gd name="T66" fmla="*/ 0 w 2251"/>
                <a:gd name="T67" fmla="*/ 0 h 94"/>
                <a:gd name="T68" fmla="*/ 2251 w 2251"/>
                <a:gd name="T69" fmla="*/ 0 h 9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51"/>
                <a:gd name="T106" fmla="*/ 0 h 94"/>
                <a:gd name="T107" fmla="*/ 2251 w 2251"/>
                <a:gd name="T108" fmla="*/ 94 h 9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51" h="94">
                  <a:moveTo>
                    <a:pt x="2251" y="0"/>
                  </a:moveTo>
                  <a:lnTo>
                    <a:pt x="2201" y="38"/>
                  </a:lnTo>
                  <a:lnTo>
                    <a:pt x="2178" y="34"/>
                  </a:lnTo>
                  <a:lnTo>
                    <a:pt x="2151" y="30"/>
                  </a:lnTo>
                  <a:lnTo>
                    <a:pt x="2115" y="27"/>
                  </a:lnTo>
                  <a:lnTo>
                    <a:pt x="2075" y="27"/>
                  </a:lnTo>
                  <a:lnTo>
                    <a:pt x="2028" y="27"/>
                  </a:lnTo>
                  <a:lnTo>
                    <a:pt x="1977" y="29"/>
                  </a:lnTo>
                  <a:lnTo>
                    <a:pt x="1921" y="31"/>
                  </a:lnTo>
                  <a:lnTo>
                    <a:pt x="1861" y="36"/>
                  </a:lnTo>
                  <a:lnTo>
                    <a:pt x="1796" y="40"/>
                  </a:lnTo>
                  <a:lnTo>
                    <a:pt x="1728" y="44"/>
                  </a:lnTo>
                  <a:lnTo>
                    <a:pt x="1657" y="50"/>
                  </a:lnTo>
                  <a:lnTo>
                    <a:pt x="1583" y="56"/>
                  </a:lnTo>
                  <a:lnTo>
                    <a:pt x="1506" y="62"/>
                  </a:lnTo>
                  <a:lnTo>
                    <a:pt x="1425" y="66"/>
                  </a:lnTo>
                  <a:lnTo>
                    <a:pt x="1343" y="72"/>
                  </a:lnTo>
                  <a:lnTo>
                    <a:pt x="1261" y="78"/>
                  </a:lnTo>
                  <a:lnTo>
                    <a:pt x="1177" y="83"/>
                  </a:lnTo>
                  <a:lnTo>
                    <a:pt x="1092" y="87"/>
                  </a:lnTo>
                  <a:lnTo>
                    <a:pt x="1005" y="90"/>
                  </a:lnTo>
                  <a:lnTo>
                    <a:pt x="920" y="92"/>
                  </a:lnTo>
                  <a:lnTo>
                    <a:pt x="834" y="93"/>
                  </a:lnTo>
                  <a:lnTo>
                    <a:pt x="749" y="94"/>
                  </a:lnTo>
                  <a:lnTo>
                    <a:pt x="663" y="93"/>
                  </a:lnTo>
                  <a:lnTo>
                    <a:pt x="580" y="90"/>
                  </a:lnTo>
                  <a:lnTo>
                    <a:pt x="498" y="86"/>
                  </a:lnTo>
                  <a:lnTo>
                    <a:pt x="419" y="80"/>
                  </a:lnTo>
                  <a:lnTo>
                    <a:pt x="342" y="72"/>
                  </a:lnTo>
                  <a:lnTo>
                    <a:pt x="266" y="63"/>
                  </a:lnTo>
                  <a:lnTo>
                    <a:pt x="195" y="50"/>
                  </a:lnTo>
                  <a:lnTo>
                    <a:pt x="127" y="36"/>
                  </a:lnTo>
                  <a:lnTo>
                    <a:pt x="62" y="18"/>
                  </a:lnTo>
                  <a:lnTo>
                    <a:pt x="0" y="0"/>
                  </a:lnTo>
                  <a:lnTo>
                    <a:pt x="2251" y="0"/>
                  </a:lnTo>
                  <a:close/>
                </a:path>
              </a:pathLst>
            </a:custGeom>
            <a:solidFill>
              <a:srgbClr val="0029FF"/>
            </a:solidFill>
            <a:ln w="9525">
              <a:noFill/>
              <a:round/>
              <a:headEnd/>
              <a:tailEnd/>
            </a:ln>
          </p:spPr>
          <p:txBody>
            <a:bodyPr>
              <a:prstTxWarp prst="textNoShape">
                <a:avLst/>
              </a:prstTxWarp>
            </a:bodyPr>
            <a:lstStyle/>
            <a:p>
              <a:endParaRPr lang="en-US">
                <a:latin typeface="Calibri" pitchFamily="-112" charset="0"/>
              </a:endParaRPr>
            </a:p>
          </p:txBody>
        </p:sp>
        <p:sp>
          <p:nvSpPr>
            <p:cNvPr id="19479" name="Freeform 12"/>
            <p:cNvSpPr>
              <a:spLocks/>
            </p:cNvSpPr>
            <p:nvPr/>
          </p:nvSpPr>
          <p:spPr bwMode="auto">
            <a:xfrm>
              <a:off x="1626" y="2766"/>
              <a:ext cx="2500" cy="150"/>
            </a:xfrm>
            <a:custGeom>
              <a:avLst/>
              <a:gdLst>
                <a:gd name="T0" fmla="*/ 2354 w 2500"/>
                <a:gd name="T1" fmla="*/ 113 h 150"/>
                <a:gd name="T2" fmla="*/ 2333 w 2500"/>
                <a:gd name="T3" fmla="*/ 109 h 150"/>
                <a:gd name="T4" fmla="*/ 2305 w 2500"/>
                <a:gd name="T5" fmla="*/ 105 h 150"/>
                <a:gd name="T6" fmla="*/ 2272 w 2500"/>
                <a:gd name="T7" fmla="*/ 102 h 150"/>
                <a:gd name="T8" fmla="*/ 2234 w 2500"/>
                <a:gd name="T9" fmla="*/ 102 h 150"/>
                <a:gd name="T10" fmla="*/ 2189 w 2500"/>
                <a:gd name="T11" fmla="*/ 102 h 150"/>
                <a:gd name="T12" fmla="*/ 2140 w 2500"/>
                <a:gd name="T13" fmla="*/ 103 h 150"/>
                <a:gd name="T14" fmla="*/ 2087 w 2500"/>
                <a:gd name="T15" fmla="*/ 106 h 150"/>
                <a:gd name="T16" fmla="*/ 2031 w 2500"/>
                <a:gd name="T17" fmla="*/ 110 h 150"/>
                <a:gd name="T18" fmla="*/ 1969 w 2500"/>
                <a:gd name="T19" fmla="*/ 113 h 150"/>
                <a:gd name="T20" fmla="*/ 1903 w 2500"/>
                <a:gd name="T21" fmla="*/ 118 h 150"/>
                <a:gd name="T22" fmla="*/ 1836 w 2500"/>
                <a:gd name="T23" fmla="*/ 123 h 150"/>
                <a:gd name="T24" fmla="*/ 1765 w 2500"/>
                <a:gd name="T25" fmla="*/ 129 h 150"/>
                <a:gd name="T26" fmla="*/ 1690 w 2500"/>
                <a:gd name="T27" fmla="*/ 133 h 150"/>
                <a:gd name="T28" fmla="*/ 1614 w 2500"/>
                <a:gd name="T29" fmla="*/ 139 h 150"/>
                <a:gd name="T30" fmla="*/ 1536 w 2500"/>
                <a:gd name="T31" fmla="*/ 145 h 150"/>
                <a:gd name="T32" fmla="*/ 1457 w 2500"/>
                <a:gd name="T33" fmla="*/ 150 h 150"/>
                <a:gd name="T34" fmla="*/ 495 w 2500"/>
                <a:gd name="T35" fmla="*/ 147 h 150"/>
                <a:gd name="T36" fmla="*/ 457 w 2500"/>
                <a:gd name="T37" fmla="*/ 143 h 150"/>
                <a:gd name="T38" fmla="*/ 418 w 2500"/>
                <a:gd name="T39" fmla="*/ 138 h 150"/>
                <a:gd name="T40" fmla="*/ 381 w 2500"/>
                <a:gd name="T41" fmla="*/ 132 h 150"/>
                <a:gd name="T42" fmla="*/ 345 w 2500"/>
                <a:gd name="T43" fmla="*/ 125 h 150"/>
                <a:gd name="T44" fmla="*/ 308 w 2500"/>
                <a:gd name="T45" fmla="*/ 118 h 150"/>
                <a:gd name="T46" fmla="*/ 275 w 2500"/>
                <a:gd name="T47" fmla="*/ 110 h 150"/>
                <a:gd name="T48" fmla="*/ 240 w 2500"/>
                <a:gd name="T49" fmla="*/ 102 h 150"/>
                <a:gd name="T50" fmla="*/ 207 w 2500"/>
                <a:gd name="T51" fmla="*/ 92 h 150"/>
                <a:gd name="T52" fmla="*/ 176 w 2500"/>
                <a:gd name="T53" fmla="*/ 83 h 150"/>
                <a:gd name="T54" fmla="*/ 146 w 2500"/>
                <a:gd name="T55" fmla="*/ 71 h 150"/>
                <a:gd name="T56" fmla="*/ 116 w 2500"/>
                <a:gd name="T57" fmla="*/ 61 h 150"/>
                <a:gd name="T58" fmla="*/ 88 w 2500"/>
                <a:gd name="T59" fmla="*/ 49 h 150"/>
                <a:gd name="T60" fmla="*/ 62 w 2500"/>
                <a:gd name="T61" fmla="*/ 35 h 150"/>
                <a:gd name="T62" fmla="*/ 37 w 2500"/>
                <a:gd name="T63" fmla="*/ 22 h 150"/>
                <a:gd name="T64" fmla="*/ 12 w 2500"/>
                <a:gd name="T65" fmla="*/ 7 h 150"/>
                <a:gd name="T66" fmla="*/ 2500 w 2500"/>
                <a:gd name="T67" fmla="*/ 0 h 1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00"/>
                <a:gd name="T103" fmla="*/ 0 h 150"/>
                <a:gd name="T104" fmla="*/ 2500 w 2500"/>
                <a:gd name="T105" fmla="*/ 150 h 15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00" h="150">
                  <a:moveTo>
                    <a:pt x="2500" y="0"/>
                  </a:moveTo>
                  <a:lnTo>
                    <a:pt x="2354" y="113"/>
                  </a:lnTo>
                  <a:lnTo>
                    <a:pt x="2345" y="111"/>
                  </a:lnTo>
                  <a:lnTo>
                    <a:pt x="2333" y="109"/>
                  </a:lnTo>
                  <a:lnTo>
                    <a:pt x="2321" y="106"/>
                  </a:lnTo>
                  <a:lnTo>
                    <a:pt x="2305" y="105"/>
                  </a:lnTo>
                  <a:lnTo>
                    <a:pt x="2289" y="103"/>
                  </a:lnTo>
                  <a:lnTo>
                    <a:pt x="2272" y="102"/>
                  </a:lnTo>
                  <a:lnTo>
                    <a:pt x="2253" y="102"/>
                  </a:lnTo>
                  <a:lnTo>
                    <a:pt x="2234" y="102"/>
                  </a:lnTo>
                  <a:lnTo>
                    <a:pt x="2212" y="102"/>
                  </a:lnTo>
                  <a:lnTo>
                    <a:pt x="2189" y="102"/>
                  </a:lnTo>
                  <a:lnTo>
                    <a:pt x="2165" y="103"/>
                  </a:lnTo>
                  <a:lnTo>
                    <a:pt x="2140" y="103"/>
                  </a:lnTo>
                  <a:lnTo>
                    <a:pt x="2115" y="105"/>
                  </a:lnTo>
                  <a:lnTo>
                    <a:pt x="2087" y="106"/>
                  </a:lnTo>
                  <a:lnTo>
                    <a:pt x="2059" y="108"/>
                  </a:lnTo>
                  <a:lnTo>
                    <a:pt x="2031" y="110"/>
                  </a:lnTo>
                  <a:lnTo>
                    <a:pt x="2001" y="111"/>
                  </a:lnTo>
                  <a:lnTo>
                    <a:pt x="1969" y="113"/>
                  </a:lnTo>
                  <a:lnTo>
                    <a:pt x="1937" y="116"/>
                  </a:lnTo>
                  <a:lnTo>
                    <a:pt x="1903" y="118"/>
                  </a:lnTo>
                  <a:lnTo>
                    <a:pt x="1869" y="120"/>
                  </a:lnTo>
                  <a:lnTo>
                    <a:pt x="1836" y="123"/>
                  </a:lnTo>
                  <a:lnTo>
                    <a:pt x="1801" y="125"/>
                  </a:lnTo>
                  <a:lnTo>
                    <a:pt x="1765" y="129"/>
                  </a:lnTo>
                  <a:lnTo>
                    <a:pt x="1727" y="131"/>
                  </a:lnTo>
                  <a:lnTo>
                    <a:pt x="1690" y="133"/>
                  </a:lnTo>
                  <a:lnTo>
                    <a:pt x="1653" y="137"/>
                  </a:lnTo>
                  <a:lnTo>
                    <a:pt x="1614" y="139"/>
                  </a:lnTo>
                  <a:lnTo>
                    <a:pt x="1576" y="141"/>
                  </a:lnTo>
                  <a:lnTo>
                    <a:pt x="1536" y="145"/>
                  </a:lnTo>
                  <a:lnTo>
                    <a:pt x="1496" y="147"/>
                  </a:lnTo>
                  <a:lnTo>
                    <a:pt x="1457" y="150"/>
                  </a:lnTo>
                  <a:lnTo>
                    <a:pt x="514" y="150"/>
                  </a:lnTo>
                  <a:lnTo>
                    <a:pt x="495" y="147"/>
                  </a:lnTo>
                  <a:lnTo>
                    <a:pt x="476" y="145"/>
                  </a:lnTo>
                  <a:lnTo>
                    <a:pt x="457" y="143"/>
                  </a:lnTo>
                  <a:lnTo>
                    <a:pt x="437" y="140"/>
                  </a:lnTo>
                  <a:lnTo>
                    <a:pt x="418" y="138"/>
                  </a:lnTo>
                  <a:lnTo>
                    <a:pt x="400" y="136"/>
                  </a:lnTo>
                  <a:lnTo>
                    <a:pt x="381" y="132"/>
                  </a:lnTo>
                  <a:lnTo>
                    <a:pt x="363" y="129"/>
                  </a:lnTo>
                  <a:lnTo>
                    <a:pt x="345" y="125"/>
                  </a:lnTo>
                  <a:lnTo>
                    <a:pt x="327" y="122"/>
                  </a:lnTo>
                  <a:lnTo>
                    <a:pt x="308" y="118"/>
                  </a:lnTo>
                  <a:lnTo>
                    <a:pt x="292" y="115"/>
                  </a:lnTo>
                  <a:lnTo>
                    <a:pt x="275" y="110"/>
                  </a:lnTo>
                  <a:lnTo>
                    <a:pt x="257" y="106"/>
                  </a:lnTo>
                  <a:lnTo>
                    <a:pt x="240" y="102"/>
                  </a:lnTo>
                  <a:lnTo>
                    <a:pt x="224" y="97"/>
                  </a:lnTo>
                  <a:lnTo>
                    <a:pt x="207" y="92"/>
                  </a:lnTo>
                  <a:lnTo>
                    <a:pt x="192" y="88"/>
                  </a:lnTo>
                  <a:lnTo>
                    <a:pt x="176" y="83"/>
                  </a:lnTo>
                  <a:lnTo>
                    <a:pt x="162" y="77"/>
                  </a:lnTo>
                  <a:lnTo>
                    <a:pt x="146" y="71"/>
                  </a:lnTo>
                  <a:lnTo>
                    <a:pt x="130" y="67"/>
                  </a:lnTo>
                  <a:lnTo>
                    <a:pt x="116" y="61"/>
                  </a:lnTo>
                  <a:lnTo>
                    <a:pt x="103" y="55"/>
                  </a:lnTo>
                  <a:lnTo>
                    <a:pt x="88" y="49"/>
                  </a:lnTo>
                  <a:lnTo>
                    <a:pt x="75" y="42"/>
                  </a:lnTo>
                  <a:lnTo>
                    <a:pt x="62" y="35"/>
                  </a:lnTo>
                  <a:lnTo>
                    <a:pt x="49" y="29"/>
                  </a:lnTo>
                  <a:lnTo>
                    <a:pt x="37" y="22"/>
                  </a:lnTo>
                  <a:lnTo>
                    <a:pt x="24" y="14"/>
                  </a:lnTo>
                  <a:lnTo>
                    <a:pt x="12" y="7"/>
                  </a:lnTo>
                  <a:lnTo>
                    <a:pt x="0" y="0"/>
                  </a:lnTo>
                  <a:lnTo>
                    <a:pt x="2500" y="0"/>
                  </a:lnTo>
                  <a:close/>
                </a:path>
              </a:pathLst>
            </a:custGeom>
            <a:solidFill>
              <a:srgbClr val="0036FF"/>
            </a:solidFill>
            <a:ln w="9525">
              <a:noFill/>
              <a:round/>
              <a:headEnd/>
              <a:tailEnd/>
            </a:ln>
          </p:spPr>
          <p:txBody>
            <a:bodyPr>
              <a:prstTxWarp prst="textNoShape">
                <a:avLst/>
              </a:prstTxWarp>
            </a:bodyPr>
            <a:lstStyle/>
            <a:p>
              <a:endParaRPr lang="en-US">
                <a:latin typeface="Calibri" pitchFamily="-112" charset="0"/>
              </a:endParaRPr>
            </a:p>
          </p:txBody>
        </p:sp>
        <p:sp>
          <p:nvSpPr>
            <p:cNvPr id="19480" name="Freeform 13"/>
            <p:cNvSpPr>
              <a:spLocks/>
            </p:cNvSpPr>
            <p:nvPr/>
          </p:nvSpPr>
          <p:spPr bwMode="auto">
            <a:xfrm>
              <a:off x="1541" y="2690"/>
              <a:ext cx="2682" cy="151"/>
            </a:xfrm>
            <a:custGeom>
              <a:avLst/>
              <a:gdLst>
                <a:gd name="T0" fmla="*/ 2489 w 2682"/>
                <a:gd name="T1" fmla="*/ 151 h 151"/>
                <a:gd name="T2" fmla="*/ 2682 w 2682"/>
                <a:gd name="T3" fmla="*/ 0 h 151"/>
                <a:gd name="T4" fmla="*/ 0 w 2682"/>
                <a:gd name="T5" fmla="*/ 0 h 151"/>
                <a:gd name="T6" fmla="*/ 11 w 2682"/>
                <a:gd name="T7" fmla="*/ 13 h 151"/>
                <a:gd name="T8" fmla="*/ 22 w 2682"/>
                <a:gd name="T9" fmla="*/ 23 h 151"/>
                <a:gd name="T10" fmla="*/ 34 w 2682"/>
                <a:gd name="T11" fmla="*/ 35 h 151"/>
                <a:gd name="T12" fmla="*/ 46 w 2682"/>
                <a:gd name="T13" fmla="*/ 46 h 151"/>
                <a:gd name="T14" fmla="*/ 59 w 2682"/>
                <a:gd name="T15" fmla="*/ 57 h 151"/>
                <a:gd name="T16" fmla="*/ 72 w 2682"/>
                <a:gd name="T17" fmla="*/ 67 h 151"/>
                <a:gd name="T18" fmla="*/ 87 w 2682"/>
                <a:gd name="T19" fmla="*/ 77 h 151"/>
                <a:gd name="T20" fmla="*/ 101 w 2682"/>
                <a:gd name="T21" fmla="*/ 86 h 151"/>
                <a:gd name="T22" fmla="*/ 117 w 2682"/>
                <a:gd name="T23" fmla="*/ 96 h 151"/>
                <a:gd name="T24" fmla="*/ 132 w 2682"/>
                <a:gd name="T25" fmla="*/ 104 h 151"/>
                <a:gd name="T26" fmla="*/ 149 w 2682"/>
                <a:gd name="T27" fmla="*/ 112 h 151"/>
                <a:gd name="T28" fmla="*/ 166 w 2682"/>
                <a:gd name="T29" fmla="*/ 120 h 151"/>
                <a:gd name="T30" fmla="*/ 183 w 2682"/>
                <a:gd name="T31" fmla="*/ 129 h 151"/>
                <a:gd name="T32" fmla="*/ 201 w 2682"/>
                <a:gd name="T33" fmla="*/ 137 h 151"/>
                <a:gd name="T34" fmla="*/ 220 w 2682"/>
                <a:gd name="T35" fmla="*/ 144 h 151"/>
                <a:gd name="T36" fmla="*/ 238 w 2682"/>
                <a:gd name="T37" fmla="*/ 151 h 151"/>
                <a:gd name="T38" fmla="*/ 2489 w 2682"/>
                <a:gd name="T39" fmla="*/ 151 h 15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82"/>
                <a:gd name="T61" fmla="*/ 0 h 151"/>
                <a:gd name="T62" fmla="*/ 2682 w 2682"/>
                <a:gd name="T63" fmla="*/ 151 h 15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82" h="151">
                  <a:moveTo>
                    <a:pt x="2489" y="151"/>
                  </a:moveTo>
                  <a:lnTo>
                    <a:pt x="2682" y="0"/>
                  </a:lnTo>
                  <a:lnTo>
                    <a:pt x="0" y="0"/>
                  </a:lnTo>
                  <a:lnTo>
                    <a:pt x="11" y="13"/>
                  </a:lnTo>
                  <a:lnTo>
                    <a:pt x="22" y="23"/>
                  </a:lnTo>
                  <a:lnTo>
                    <a:pt x="34" y="35"/>
                  </a:lnTo>
                  <a:lnTo>
                    <a:pt x="46" y="46"/>
                  </a:lnTo>
                  <a:lnTo>
                    <a:pt x="59" y="57"/>
                  </a:lnTo>
                  <a:lnTo>
                    <a:pt x="72" y="67"/>
                  </a:lnTo>
                  <a:lnTo>
                    <a:pt x="87" y="77"/>
                  </a:lnTo>
                  <a:lnTo>
                    <a:pt x="101" y="86"/>
                  </a:lnTo>
                  <a:lnTo>
                    <a:pt x="117" y="96"/>
                  </a:lnTo>
                  <a:lnTo>
                    <a:pt x="132" y="104"/>
                  </a:lnTo>
                  <a:lnTo>
                    <a:pt x="149" y="112"/>
                  </a:lnTo>
                  <a:lnTo>
                    <a:pt x="166" y="120"/>
                  </a:lnTo>
                  <a:lnTo>
                    <a:pt x="183" y="129"/>
                  </a:lnTo>
                  <a:lnTo>
                    <a:pt x="201" y="137"/>
                  </a:lnTo>
                  <a:lnTo>
                    <a:pt x="220" y="144"/>
                  </a:lnTo>
                  <a:lnTo>
                    <a:pt x="238" y="151"/>
                  </a:lnTo>
                  <a:lnTo>
                    <a:pt x="2489" y="151"/>
                  </a:lnTo>
                  <a:close/>
                </a:path>
              </a:pathLst>
            </a:custGeom>
            <a:solidFill>
              <a:srgbClr val="0042FF"/>
            </a:solidFill>
            <a:ln w="9525">
              <a:noFill/>
              <a:round/>
              <a:headEnd/>
              <a:tailEnd/>
            </a:ln>
          </p:spPr>
          <p:txBody>
            <a:bodyPr>
              <a:prstTxWarp prst="textNoShape">
                <a:avLst/>
              </a:prstTxWarp>
            </a:bodyPr>
            <a:lstStyle/>
            <a:p>
              <a:endParaRPr lang="en-US">
                <a:latin typeface="Calibri" pitchFamily="-112" charset="0"/>
              </a:endParaRPr>
            </a:p>
          </p:txBody>
        </p:sp>
        <p:sp>
          <p:nvSpPr>
            <p:cNvPr id="19481" name="Freeform 14"/>
            <p:cNvSpPr>
              <a:spLocks/>
            </p:cNvSpPr>
            <p:nvPr/>
          </p:nvSpPr>
          <p:spPr bwMode="auto">
            <a:xfrm>
              <a:off x="1495" y="2615"/>
              <a:ext cx="2822" cy="151"/>
            </a:xfrm>
            <a:custGeom>
              <a:avLst/>
              <a:gdLst>
                <a:gd name="T0" fmla="*/ 2820 w 2822"/>
                <a:gd name="T1" fmla="*/ 0 h 151"/>
                <a:gd name="T2" fmla="*/ 2822 w 2822"/>
                <a:gd name="T3" fmla="*/ 4 h 151"/>
                <a:gd name="T4" fmla="*/ 2631 w 2822"/>
                <a:gd name="T5" fmla="*/ 151 h 151"/>
                <a:gd name="T6" fmla="*/ 131 w 2822"/>
                <a:gd name="T7" fmla="*/ 151 h 151"/>
                <a:gd name="T8" fmla="*/ 121 w 2822"/>
                <a:gd name="T9" fmla="*/ 143 h 151"/>
                <a:gd name="T10" fmla="*/ 110 w 2822"/>
                <a:gd name="T11" fmla="*/ 136 h 151"/>
                <a:gd name="T12" fmla="*/ 99 w 2822"/>
                <a:gd name="T13" fmla="*/ 128 h 151"/>
                <a:gd name="T14" fmla="*/ 89 w 2822"/>
                <a:gd name="T15" fmla="*/ 118 h 151"/>
                <a:gd name="T16" fmla="*/ 80 w 2822"/>
                <a:gd name="T17" fmla="*/ 110 h 151"/>
                <a:gd name="T18" fmla="*/ 70 w 2822"/>
                <a:gd name="T19" fmla="*/ 102 h 151"/>
                <a:gd name="T20" fmla="*/ 62 w 2822"/>
                <a:gd name="T21" fmla="*/ 92 h 151"/>
                <a:gd name="T22" fmla="*/ 53 w 2822"/>
                <a:gd name="T23" fmla="*/ 83 h 151"/>
                <a:gd name="T24" fmla="*/ 45 w 2822"/>
                <a:gd name="T25" fmla="*/ 74 h 151"/>
                <a:gd name="T26" fmla="*/ 38 w 2822"/>
                <a:gd name="T27" fmla="*/ 64 h 151"/>
                <a:gd name="T28" fmla="*/ 29 w 2822"/>
                <a:gd name="T29" fmla="*/ 54 h 151"/>
                <a:gd name="T30" fmla="*/ 23 w 2822"/>
                <a:gd name="T31" fmla="*/ 43 h 151"/>
                <a:gd name="T32" fmla="*/ 16 w 2822"/>
                <a:gd name="T33" fmla="*/ 34 h 151"/>
                <a:gd name="T34" fmla="*/ 11 w 2822"/>
                <a:gd name="T35" fmla="*/ 22 h 151"/>
                <a:gd name="T36" fmla="*/ 5 w 2822"/>
                <a:gd name="T37" fmla="*/ 12 h 151"/>
                <a:gd name="T38" fmla="*/ 0 w 2822"/>
                <a:gd name="T39" fmla="*/ 0 h 151"/>
                <a:gd name="T40" fmla="*/ 2820 w 2822"/>
                <a:gd name="T41" fmla="*/ 0 h 1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22"/>
                <a:gd name="T64" fmla="*/ 0 h 151"/>
                <a:gd name="T65" fmla="*/ 2822 w 2822"/>
                <a:gd name="T66" fmla="*/ 151 h 15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22" h="151">
                  <a:moveTo>
                    <a:pt x="2820" y="0"/>
                  </a:moveTo>
                  <a:lnTo>
                    <a:pt x="2822" y="4"/>
                  </a:lnTo>
                  <a:lnTo>
                    <a:pt x="2631" y="151"/>
                  </a:lnTo>
                  <a:lnTo>
                    <a:pt x="131" y="151"/>
                  </a:lnTo>
                  <a:lnTo>
                    <a:pt x="121" y="143"/>
                  </a:lnTo>
                  <a:lnTo>
                    <a:pt x="110" y="136"/>
                  </a:lnTo>
                  <a:lnTo>
                    <a:pt x="99" y="128"/>
                  </a:lnTo>
                  <a:lnTo>
                    <a:pt x="89" y="118"/>
                  </a:lnTo>
                  <a:lnTo>
                    <a:pt x="80" y="110"/>
                  </a:lnTo>
                  <a:lnTo>
                    <a:pt x="70" y="102"/>
                  </a:lnTo>
                  <a:lnTo>
                    <a:pt x="62" y="92"/>
                  </a:lnTo>
                  <a:lnTo>
                    <a:pt x="53" y="83"/>
                  </a:lnTo>
                  <a:lnTo>
                    <a:pt x="45" y="74"/>
                  </a:lnTo>
                  <a:lnTo>
                    <a:pt x="38" y="64"/>
                  </a:lnTo>
                  <a:lnTo>
                    <a:pt x="29" y="54"/>
                  </a:lnTo>
                  <a:lnTo>
                    <a:pt x="23" y="43"/>
                  </a:lnTo>
                  <a:lnTo>
                    <a:pt x="16" y="34"/>
                  </a:lnTo>
                  <a:lnTo>
                    <a:pt x="11" y="22"/>
                  </a:lnTo>
                  <a:lnTo>
                    <a:pt x="5" y="12"/>
                  </a:lnTo>
                  <a:lnTo>
                    <a:pt x="0" y="0"/>
                  </a:lnTo>
                  <a:lnTo>
                    <a:pt x="2820" y="0"/>
                  </a:lnTo>
                  <a:close/>
                </a:path>
              </a:pathLst>
            </a:custGeom>
            <a:solidFill>
              <a:srgbClr val="004FFF"/>
            </a:solidFill>
            <a:ln w="9525">
              <a:noFill/>
              <a:round/>
              <a:headEnd/>
              <a:tailEnd/>
            </a:ln>
          </p:spPr>
          <p:txBody>
            <a:bodyPr>
              <a:prstTxWarp prst="textNoShape">
                <a:avLst/>
              </a:prstTxWarp>
            </a:bodyPr>
            <a:lstStyle/>
            <a:p>
              <a:endParaRPr lang="en-US">
                <a:latin typeface="Calibri" pitchFamily="-112" charset="0"/>
              </a:endParaRPr>
            </a:p>
          </p:txBody>
        </p:sp>
        <p:sp>
          <p:nvSpPr>
            <p:cNvPr id="19482" name="Freeform 15"/>
            <p:cNvSpPr>
              <a:spLocks/>
            </p:cNvSpPr>
            <p:nvPr/>
          </p:nvSpPr>
          <p:spPr bwMode="auto">
            <a:xfrm>
              <a:off x="1481" y="2540"/>
              <a:ext cx="2836" cy="150"/>
            </a:xfrm>
            <a:custGeom>
              <a:avLst/>
              <a:gdLst>
                <a:gd name="T0" fmla="*/ 2733 w 2836"/>
                <a:gd name="T1" fmla="*/ 0 h 150"/>
                <a:gd name="T2" fmla="*/ 2836 w 2836"/>
                <a:gd name="T3" fmla="*/ 79 h 150"/>
                <a:gd name="T4" fmla="*/ 2742 w 2836"/>
                <a:gd name="T5" fmla="*/ 150 h 150"/>
                <a:gd name="T6" fmla="*/ 60 w 2836"/>
                <a:gd name="T7" fmla="*/ 150 h 150"/>
                <a:gd name="T8" fmla="*/ 55 w 2836"/>
                <a:gd name="T9" fmla="*/ 144 h 150"/>
                <a:gd name="T10" fmla="*/ 50 w 2836"/>
                <a:gd name="T11" fmla="*/ 137 h 150"/>
                <a:gd name="T12" fmla="*/ 46 w 2836"/>
                <a:gd name="T13" fmla="*/ 131 h 150"/>
                <a:gd name="T14" fmla="*/ 41 w 2836"/>
                <a:gd name="T15" fmla="*/ 124 h 150"/>
                <a:gd name="T16" fmla="*/ 37 w 2836"/>
                <a:gd name="T17" fmla="*/ 118 h 150"/>
                <a:gd name="T18" fmla="*/ 32 w 2836"/>
                <a:gd name="T19" fmla="*/ 111 h 150"/>
                <a:gd name="T20" fmla="*/ 29 w 2836"/>
                <a:gd name="T21" fmla="*/ 104 h 150"/>
                <a:gd name="T22" fmla="*/ 24 w 2836"/>
                <a:gd name="T23" fmla="*/ 97 h 150"/>
                <a:gd name="T24" fmla="*/ 20 w 2836"/>
                <a:gd name="T25" fmla="*/ 91 h 150"/>
                <a:gd name="T26" fmla="*/ 18 w 2836"/>
                <a:gd name="T27" fmla="*/ 83 h 150"/>
                <a:gd name="T28" fmla="*/ 14 w 2836"/>
                <a:gd name="T29" fmla="*/ 76 h 150"/>
                <a:gd name="T30" fmla="*/ 11 w 2836"/>
                <a:gd name="T31" fmla="*/ 69 h 150"/>
                <a:gd name="T32" fmla="*/ 7 w 2836"/>
                <a:gd name="T33" fmla="*/ 62 h 150"/>
                <a:gd name="T34" fmla="*/ 5 w 2836"/>
                <a:gd name="T35" fmla="*/ 55 h 150"/>
                <a:gd name="T36" fmla="*/ 2 w 2836"/>
                <a:gd name="T37" fmla="*/ 47 h 150"/>
                <a:gd name="T38" fmla="*/ 0 w 2836"/>
                <a:gd name="T39" fmla="*/ 39 h 150"/>
                <a:gd name="T40" fmla="*/ 42 w 2836"/>
                <a:gd name="T41" fmla="*/ 0 h 150"/>
                <a:gd name="T42" fmla="*/ 2733 w 2836"/>
                <a:gd name="T43" fmla="*/ 0 h 1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836"/>
                <a:gd name="T67" fmla="*/ 0 h 150"/>
                <a:gd name="T68" fmla="*/ 2836 w 2836"/>
                <a:gd name="T69" fmla="*/ 150 h 15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836" h="150">
                  <a:moveTo>
                    <a:pt x="2733" y="0"/>
                  </a:moveTo>
                  <a:lnTo>
                    <a:pt x="2836" y="79"/>
                  </a:lnTo>
                  <a:lnTo>
                    <a:pt x="2742" y="150"/>
                  </a:lnTo>
                  <a:lnTo>
                    <a:pt x="60" y="150"/>
                  </a:lnTo>
                  <a:lnTo>
                    <a:pt x="55" y="144"/>
                  </a:lnTo>
                  <a:lnTo>
                    <a:pt x="50" y="137"/>
                  </a:lnTo>
                  <a:lnTo>
                    <a:pt x="46" y="131"/>
                  </a:lnTo>
                  <a:lnTo>
                    <a:pt x="41" y="124"/>
                  </a:lnTo>
                  <a:lnTo>
                    <a:pt x="37" y="118"/>
                  </a:lnTo>
                  <a:lnTo>
                    <a:pt x="32" y="111"/>
                  </a:lnTo>
                  <a:lnTo>
                    <a:pt x="29" y="104"/>
                  </a:lnTo>
                  <a:lnTo>
                    <a:pt x="24" y="97"/>
                  </a:lnTo>
                  <a:lnTo>
                    <a:pt x="20" y="91"/>
                  </a:lnTo>
                  <a:lnTo>
                    <a:pt x="18" y="83"/>
                  </a:lnTo>
                  <a:lnTo>
                    <a:pt x="14" y="76"/>
                  </a:lnTo>
                  <a:lnTo>
                    <a:pt x="11" y="69"/>
                  </a:lnTo>
                  <a:lnTo>
                    <a:pt x="7" y="62"/>
                  </a:lnTo>
                  <a:lnTo>
                    <a:pt x="5" y="55"/>
                  </a:lnTo>
                  <a:lnTo>
                    <a:pt x="2" y="47"/>
                  </a:lnTo>
                  <a:lnTo>
                    <a:pt x="0" y="39"/>
                  </a:lnTo>
                  <a:lnTo>
                    <a:pt x="42" y="0"/>
                  </a:lnTo>
                  <a:lnTo>
                    <a:pt x="2733" y="0"/>
                  </a:lnTo>
                  <a:close/>
                </a:path>
              </a:pathLst>
            </a:custGeom>
            <a:solidFill>
              <a:srgbClr val="005CFF"/>
            </a:solidFill>
            <a:ln w="9525">
              <a:noFill/>
              <a:round/>
              <a:headEnd/>
              <a:tailEnd/>
            </a:ln>
          </p:spPr>
          <p:txBody>
            <a:bodyPr>
              <a:prstTxWarp prst="textNoShape">
                <a:avLst/>
              </a:prstTxWarp>
            </a:bodyPr>
            <a:lstStyle/>
            <a:p>
              <a:endParaRPr lang="en-US">
                <a:latin typeface="Calibri" pitchFamily="-112" charset="0"/>
              </a:endParaRPr>
            </a:p>
          </p:txBody>
        </p:sp>
        <p:sp>
          <p:nvSpPr>
            <p:cNvPr id="19483" name="Freeform 16"/>
            <p:cNvSpPr>
              <a:spLocks/>
            </p:cNvSpPr>
            <p:nvPr/>
          </p:nvSpPr>
          <p:spPr bwMode="auto">
            <a:xfrm>
              <a:off x="1481" y="2465"/>
              <a:ext cx="2834" cy="150"/>
            </a:xfrm>
            <a:custGeom>
              <a:avLst/>
              <a:gdLst>
                <a:gd name="T0" fmla="*/ 2668 w 2834"/>
                <a:gd name="T1" fmla="*/ 0 h 150"/>
                <a:gd name="T2" fmla="*/ 2658 w 2834"/>
                <a:gd name="T3" fmla="*/ 20 h 150"/>
                <a:gd name="T4" fmla="*/ 2834 w 2834"/>
                <a:gd name="T5" fmla="*/ 150 h 150"/>
                <a:gd name="T6" fmla="*/ 14 w 2834"/>
                <a:gd name="T7" fmla="*/ 150 h 150"/>
                <a:gd name="T8" fmla="*/ 12 w 2834"/>
                <a:gd name="T9" fmla="*/ 147 h 150"/>
                <a:gd name="T10" fmla="*/ 11 w 2834"/>
                <a:gd name="T11" fmla="*/ 142 h 150"/>
                <a:gd name="T12" fmla="*/ 8 w 2834"/>
                <a:gd name="T13" fmla="*/ 137 h 150"/>
                <a:gd name="T14" fmla="*/ 7 w 2834"/>
                <a:gd name="T15" fmla="*/ 133 h 150"/>
                <a:gd name="T16" fmla="*/ 5 w 2834"/>
                <a:gd name="T17" fmla="*/ 128 h 150"/>
                <a:gd name="T18" fmla="*/ 3 w 2834"/>
                <a:gd name="T19" fmla="*/ 123 h 150"/>
                <a:gd name="T20" fmla="*/ 1 w 2834"/>
                <a:gd name="T21" fmla="*/ 119 h 150"/>
                <a:gd name="T22" fmla="*/ 0 w 2834"/>
                <a:gd name="T23" fmla="*/ 114 h 150"/>
                <a:gd name="T24" fmla="*/ 121 w 2834"/>
                <a:gd name="T25" fmla="*/ 0 h 150"/>
                <a:gd name="T26" fmla="*/ 2668 w 2834"/>
                <a:gd name="T27" fmla="*/ 0 h 1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34"/>
                <a:gd name="T43" fmla="*/ 0 h 150"/>
                <a:gd name="T44" fmla="*/ 2834 w 2834"/>
                <a:gd name="T45" fmla="*/ 150 h 1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34" h="150">
                  <a:moveTo>
                    <a:pt x="2668" y="0"/>
                  </a:moveTo>
                  <a:lnTo>
                    <a:pt x="2658" y="20"/>
                  </a:lnTo>
                  <a:lnTo>
                    <a:pt x="2834" y="150"/>
                  </a:lnTo>
                  <a:lnTo>
                    <a:pt x="14" y="150"/>
                  </a:lnTo>
                  <a:lnTo>
                    <a:pt x="12" y="147"/>
                  </a:lnTo>
                  <a:lnTo>
                    <a:pt x="11" y="142"/>
                  </a:lnTo>
                  <a:lnTo>
                    <a:pt x="8" y="137"/>
                  </a:lnTo>
                  <a:lnTo>
                    <a:pt x="7" y="133"/>
                  </a:lnTo>
                  <a:lnTo>
                    <a:pt x="5" y="128"/>
                  </a:lnTo>
                  <a:lnTo>
                    <a:pt x="3" y="123"/>
                  </a:lnTo>
                  <a:lnTo>
                    <a:pt x="1" y="119"/>
                  </a:lnTo>
                  <a:lnTo>
                    <a:pt x="0" y="114"/>
                  </a:lnTo>
                  <a:lnTo>
                    <a:pt x="121" y="0"/>
                  </a:lnTo>
                  <a:lnTo>
                    <a:pt x="2668" y="0"/>
                  </a:lnTo>
                  <a:close/>
                </a:path>
              </a:pathLst>
            </a:custGeom>
            <a:solidFill>
              <a:srgbClr val="006BFF"/>
            </a:solidFill>
            <a:ln w="9525">
              <a:noFill/>
              <a:round/>
              <a:headEnd/>
              <a:tailEnd/>
            </a:ln>
          </p:spPr>
          <p:txBody>
            <a:bodyPr>
              <a:prstTxWarp prst="textNoShape">
                <a:avLst/>
              </a:prstTxWarp>
            </a:bodyPr>
            <a:lstStyle/>
            <a:p>
              <a:endParaRPr lang="en-US">
                <a:latin typeface="Calibri" pitchFamily="-112" charset="0"/>
              </a:endParaRPr>
            </a:p>
          </p:txBody>
        </p:sp>
        <p:sp>
          <p:nvSpPr>
            <p:cNvPr id="19484" name="Freeform 17"/>
            <p:cNvSpPr>
              <a:spLocks/>
            </p:cNvSpPr>
            <p:nvPr/>
          </p:nvSpPr>
          <p:spPr bwMode="auto">
            <a:xfrm>
              <a:off x="1523" y="2391"/>
              <a:ext cx="2691" cy="149"/>
            </a:xfrm>
            <a:custGeom>
              <a:avLst/>
              <a:gdLst>
                <a:gd name="T0" fmla="*/ 2663 w 2691"/>
                <a:gd name="T1" fmla="*/ 0 h 149"/>
                <a:gd name="T2" fmla="*/ 2616 w 2691"/>
                <a:gd name="T3" fmla="*/ 94 h 149"/>
                <a:gd name="T4" fmla="*/ 2691 w 2691"/>
                <a:gd name="T5" fmla="*/ 149 h 149"/>
                <a:gd name="T6" fmla="*/ 0 w 2691"/>
                <a:gd name="T7" fmla="*/ 149 h 149"/>
                <a:gd name="T8" fmla="*/ 85 w 2691"/>
                <a:gd name="T9" fmla="*/ 70 h 149"/>
                <a:gd name="T10" fmla="*/ 34 w 2691"/>
                <a:gd name="T11" fmla="*/ 12 h 149"/>
                <a:gd name="T12" fmla="*/ 41 w 2691"/>
                <a:gd name="T13" fmla="*/ 0 h 149"/>
                <a:gd name="T14" fmla="*/ 2663 w 2691"/>
                <a:gd name="T15" fmla="*/ 0 h 149"/>
                <a:gd name="T16" fmla="*/ 0 60000 65536"/>
                <a:gd name="T17" fmla="*/ 0 60000 65536"/>
                <a:gd name="T18" fmla="*/ 0 60000 65536"/>
                <a:gd name="T19" fmla="*/ 0 60000 65536"/>
                <a:gd name="T20" fmla="*/ 0 60000 65536"/>
                <a:gd name="T21" fmla="*/ 0 60000 65536"/>
                <a:gd name="T22" fmla="*/ 0 60000 65536"/>
                <a:gd name="T23" fmla="*/ 0 60000 65536"/>
                <a:gd name="T24" fmla="*/ 0 w 2691"/>
                <a:gd name="T25" fmla="*/ 0 h 149"/>
                <a:gd name="T26" fmla="*/ 2691 w 2691"/>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91" h="149">
                  <a:moveTo>
                    <a:pt x="2663" y="0"/>
                  </a:moveTo>
                  <a:lnTo>
                    <a:pt x="2616" y="94"/>
                  </a:lnTo>
                  <a:lnTo>
                    <a:pt x="2691" y="149"/>
                  </a:lnTo>
                  <a:lnTo>
                    <a:pt x="0" y="149"/>
                  </a:lnTo>
                  <a:lnTo>
                    <a:pt x="85" y="70"/>
                  </a:lnTo>
                  <a:lnTo>
                    <a:pt x="34" y="12"/>
                  </a:lnTo>
                  <a:lnTo>
                    <a:pt x="41" y="0"/>
                  </a:lnTo>
                  <a:lnTo>
                    <a:pt x="2663" y="0"/>
                  </a:lnTo>
                  <a:close/>
                </a:path>
              </a:pathLst>
            </a:custGeom>
            <a:solidFill>
              <a:srgbClr val="0078FF"/>
            </a:solidFill>
            <a:ln w="9525">
              <a:noFill/>
              <a:round/>
              <a:headEnd/>
              <a:tailEnd/>
            </a:ln>
          </p:spPr>
          <p:txBody>
            <a:bodyPr>
              <a:prstTxWarp prst="textNoShape">
                <a:avLst/>
              </a:prstTxWarp>
            </a:bodyPr>
            <a:lstStyle/>
            <a:p>
              <a:endParaRPr lang="en-US">
                <a:latin typeface="Calibri" pitchFamily="-112" charset="0"/>
              </a:endParaRPr>
            </a:p>
          </p:txBody>
        </p:sp>
        <p:sp>
          <p:nvSpPr>
            <p:cNvPr id="19485" name="Freeform 18"/>
            <p:cNvSpPr>
              <a:spLocks/>
            </p:cNvSpPr>
            <p:nvPr/>
          </p:nvSpPr>
          <p:spPr bwMode="auto">
            <a:xfrm>
              <a:off x="1557" y="2316"/>
              <a:ext cx="2647" cy="149"/>
            </a:xfrm>
            <a:custGeom>
              <a:avLst/>
              <a:gdLst>
                <a:gd name="T0" fmla="*/ 2599 w 2647"/>
                <a:gd name="T1" fmla="*/ 0 h 149"/>
                <a:gd name="T2" fmla="*/ 2647 w 2647"/>
                <a:gd name="T3" fmla="*/ 37 h 149"/>
                <a:gd name="T4" fmla="*/ 2592 w 2647"/>
                <a:gd name="T5" fmla="*/ 149 h 149"/>
                <a:gd name="T6" fmla="*/ 45 w 2647"/>
                <a:gd name="T7" fmla="*/ 149 h 149"/>
                <a:gd name="T8" fmla="*/ 51 w 2647"/>
                <a:gd name="T9" fmla="*/ 145 h 149"/>
                <a:gd name="T10" fmla="*/ 0 w 2647"/>
                <a:gd name="T11" fmla="*/ 87 h 149"/>
                <a:gd name="T12" fmla="*/ 51 w 2647"/>
                <a:gd name="T13" fmla="*/ 0 h 149"/>
                <a:gd name="T14" fmla="*/ 2599 w 2647"/>
                <a:gd name="T15" fmla="*/ 0 h 149"/>
                <a:gd name="T16" fmla="*/ 0 60000 65536"/>
                <a:gd name="T17" fmla="*/ 0 60000 65536"/>
                <a:gd name="T18" fmla="*/ 0 60000 65536"/>
                <a:gd name="T19" fmla="*/ 0 60000 65536"/>
                <a:gd name="T20" fmla="*/ 0 60000 65536"/>
                <a:gd name="T21" fmla="*/ 0 60000 65536"/>
                <a:gd name="T22" fmla="*/ 0 60000 65536"/>
                <a:gd name="T23" fmla="*/ 0 60000 65536"/>
                <a:gd name="T24" fmla="*/ 0 w 2647"/>
                <a:gd name="T25" fmla="*/ 0 h 149"/>
                <a:gd name="T26" fmla="*/ 2647 w 2647"/>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47" h="149">
                  <a:moveTo>
                    <a:pt x="2599" y="0"/>
                  </a:moveTo>
                  <a:lnTo>
                    <a:pt x="2647" y="37"/>
                  </a:lnTo>
                  <a:lnTo>
                    <a:pt x="2592" y="149"/>
                  </a:lnTo>
                  <a:lnTo>
                    <a:pt x="45" y="149"/>
                  </a:lnTo>
                  <a:lnTo>
                    <a:pt x="51" y="145"/>
                  </a:lnTo>
                  <a:lnTo>
                    <a:pt x="0" y="87"/>
                  </a:lnTo>
                  <a:lnTo>
                    <a:pt x="51" y="0"/>
                  </a:lnTo>
                  <a:lnTo>
                    <a:pt x="2599" y="0"/>
                  </a:lnTo>
                  <a:close/>
                </a:path>
              </a:pathLst>
            </a:custGeom>
            <a:solidFill>
              <a:srgbClr val="0087FF"/>
            </a:solidFill>
            <a:ln w="9525">
              <a:noFill/>
              <a:round/>
              <a:headEnd/>
              <a:tailEnd/>
            </a:ln>
          </p:spPr>
          <p:txBody>
            <a:bodyPr>
              <a:prstTxWarp prst="textNoShape">
                <a:avLst/>
              </a:prstTxWarp>
            </a:bodyPr>
            <a:lstStyle/>
            <a:p>
              <a:endParaRPr lang="en-US">
                <a:latin typeface="Calibri" pitchFamily="-112" charset="0"/>
              </a:endParaRPr>
            </a:p>
          </p:txBody>
        </p:sp>
        <p:sp>
          <p:nvSpPr>
            <p:cNvPr id="19486" name="Freeform 19"/>
            <p:cNvSpPr>
              <a:spLocks/>
            </p:cNvSpPr>
            <p:nvPr/>
          </p:nvSpPr>
          <p:spPr bwMode="auto">
            <a:xfrm>
              <a:off x="1564" y="2241"/>
              <a:ext cx="2640" cy="150"/>
            </a:xfrm>
            <a:custGeom>
              <a:avLst/>
              <a:gdLst>
                <a:gd name="T0" fmla="*/ 2495 w 2640"/>
                <a:gd name="T1" fmla="*/ 0 h 150"/>
                <a:gd name="T2" fmla="*/ 2495 w 2640"/>
                <a:gd name="T3" fmla="*/ 3 h 150"/>
                <a:gd name="T4" fmla="*/ 2640 w 2640"/>
                <a:gd name="T5" fmla="*/ 112 h 150"/>
                <a:gd name="T6" fmla="*/ 2622 w 2640"/>
                <a:gd name="T7" fmla="*/ 150 h 150"/>
                <a:gd name="T8" fmla="*/ 0 w 2640"/>
                <a:gd name="T9" fmla="*/ 150 h 150"/>
                <a:gd name="T10" fmla="*/ 88 w 2640"/>
                <a:gd name="T11" fmla="*/ 0 h 150"/>
                <a:gd name="T12" fmla="*/ 2495 w 2640"/>
                <a:gd name="T13" fmla="*/ 0 h 150"/>
                <a:gd name="T14" fmla="*/ 0 60000 65536"/>
                <a:gd name="T15" fmla="*/ 0 60000 65536"/>
                <a:gd name="T16" fmla="*/ 0 60000 65536"/>
                <a:gd name="T17" fmla="*/ 0 60000 65536"/>
                <a:gd name="T18" fmla="*/ 0 60000 65536"/>
                <a:gd name="T19" fmla="*/ 0 60000 65536"/>
                <a:gd name="T20" fmla="*/ 0 60000 65536"/>
                <a:gd name="T21" fmla="*/ 0 w 2640"/>
                <a:gd name="T22" fmla="*/ 0 h 150"/>
                <a:gd name="T23" fmla="*/ 2640 w 2640"/>
                <a:gd name="T24" fmla="*/ 150 h 1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0" h="150">
                  <a:moveTo>
                    <a:pt x="2495" y="0"/>
                  </a:moveTo>
                  <a:lnTo>
                    <a:pt x="2495" y="3"/>
                  </a:lnTo>
                  <a:lnTo>
                    <a:pt x="2640" y="112"/>
                  </a:lnTo>
                  <a:lnTo>
                    <a:pt x="2622" y="150"/>
                  </a:lnTo>
                  <a:lnTo>
                    <a:pt x="0" y="150"/>
                  </a:lnTo>
                  <a:lnTo>
                    <a:pt x="88" y="0"/>
                  </a:lnTo>
                  <a:lnTo>
                    <a:pt x="2495" y="0"/>
                  </a:lnTo>
                  <a:close/>
                </a:path>
              </a:pathLst>
            </a:custGeom>
            <a:solidFill>
              <a:srgbClr val="0094FF"/>
            </a:solidFill>
            <a:ln w="9525">
              <a:noFill/>
              <a:round/>
              <a:headEnd/>
              <a:tailEnd/>
            </a:ln>
          </p:spPr>
          <p:txBody>
            <a:bodyPr>
              <a:prstTxWarp prst="textNoShape">
                <a:avLst/>
              </a:prstTxWarp>
            </a:bodyPr>
            <a:lstStyle/>
            <a:p>
              <a:endParaRPr lang="en-US">
                <a:latin typeface="Calibri" pitchFamily="-112" charset="0"/>
              </a:endParaRPr>
            </a:p>
          </p:txBody>
        </p:sp>
        <p:sp>
          <p:nvSpPr>
            <p:cNvPr id="19487" name="Freeform 20"/>
            <p:cNvSpPr>
              <a:spLocks/>
            </p:cNvSpPr>
            <p:nvPr/>
          </p:nvSpPr>
          <p:spPr bwMode="auto">
            <a:xfrm>
              <a:off x="1608" y="2165"/>
              <a:ext cx="2548" cy="151"/>
            </a:xfrm>
            <a:custGeom>
              <a:avLst/>
              <a:gdLst>
                <a:gd name="T0" fmla="*/ 2429 w 2548"/>
                <a:gd name="T1" fmla="*/ 0 h 151"/>
                <a:gd name="T2" fmla="*/ 2451 w 2548"/>
                <a:gd name="T3" fmla="*/ 79 h 151"/>
                <a:gd name="T4" fmla="*/ 2548 w 2548"/>
                <a:gd name="T5" fmla="*/ 151 h 151"/>
                <a:gd name="T6" fmla="*/ 0 w 2548"/>
                <a:gd name="T7" fmla="*/ 151 h 151"/>
                <a:gd name="T8" fmla="*/ 81 w 2548"/>
                <a:gd name="T9" fmla="*/ 13 h 151"/>
                <a:gd name="T10" fmla="*/ 93 w 2548"/>
                <a:gd name="T11" fmla="*/ 0 h 151"/>
                <a:gd name="T12" fmla="*/ 2429 w 2548"/>
                <a:gd name="T13" fmla="*/ 0 h 151"/>
                <a:gd name="T14" fmla="*/ 0 60000 65536"/>
                <a:gd name="T15" fmla="*/ 0 60000 65536"/>
                <a:gd name="T16" fmla="*/ 0 60000 65536"/>
                <a:gd name="T17" fmla="*/ 0 60000 65536"/>
                <a:gd name="T18" fmla="*/ 0 60000 65536"/>
                <a:gd name="T19" fmla="*/ 0 60000 65536"/>
                <a:gd name="T20" fmla="*/ 0 60000 65536"/>
                <a:gd name="T21" fmla="*/ 0 w 2548"/>
                <a:gd name="T22" fmla="*/ 0 h 151"/>
                <a:gd name="T23" fmla="*/ 2548 w 2548"/>
                <a:gd name="T24" fmla="*/ 151 h 1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48" h="151">
                  <a:moveTo>
                    <a:pt x="2429" y="0"/>
                  </a:moveTo>
                  <a:lnTo>
                    <a:pt x="2451" y="79"/>
                  </a:lnTo>
                  <a:lnTo>
                    <a:pt x="2548" y="151"/>
                  </a:lnTo>
                  <a:lnTo>
                    <a:pt x="0" y="151"/>
                  </a:lnTo>
                  <a:lnTo>
                    <a:pt x="81" y="13"/>
                  </a:lnTo>
                  <a:lnTo>
                    <a:pt x="93" y="0"/>
                  </a:lnTo>
                  <a:lnTo>
                    <a:pt x="2429" y="0"/>
                  </a:lnTo>
                  <a:close/>
                </a:path>
              </a:pathLst>
            </a:custGeom>
            <a:solidFill>
              <a:srgbClr val="00A1FF"/>
            </a:solidFill>
            <a:ln w="9525">
              <a:noFill/>
              <a:round/>
              <a:headEnd/>
              <a:tailEnd/>
            </a:ln>
          </p:spPr>
          <p:txBody>
            <a:bodyPr>
              <a:prstTxWarp prst="textNoShape">
                <a:avLst/>
              </a:prstTxWarp>
            </a:bodyPr>
            <a:lstStyle/>
            <a:p>
              <a:endParaRPr lang="en-US">
                <a:latin typeface="Calibri" pitchFamily="-112" charset="0"/>
              </a:endParaRPr>
            </a:p>
          </p:txBody>
        </p:sp>
        <p:sp>
          <p:nvSpPr>
            <p:cNvPr id="19488" name="Freeform 21"/>
            <p:cNvSpPr>
              <a:spLocks/>
            </p:cNvSpPr>
            <p:nvPr/>
          </p:nvSpPr>
          <p:spPr bwMode="auto">
            <a:xfrm>
              <a:off x="1652" y="2090"/>
              <a:ext cx="2407" cy="151"/>
            </a:xfrm>
            <a:custGeom>
              <a:avLst/>
              <a:gdLst>
                <a:gd name="T0" fmla="*/ 2407 w 2407"/>
                <a:gd name="T1" fmla="*/ 151 h 151"/>
                <a:gd name="T2" fmla="*/ 2363 w 2407"/>
                <a:gd name="T3" fmla="*/ 0 h 151"/>
                <a:gd name="T4" fmla="*/ 125 w 2407"/>
                <a:gd name="T5" fmla="*/ 0 h 151"/>
                <a:gd name="T6" fmla="*/ 37 w 2407"/>
                <a:gd name="T7" fmla="*/ 88 h 151"/>
                <a:gd name="T8" fmla="*/ 0 w 2407"/>
                <a:gd name="T9" fmla="*/ 151 h 151"/>
                <a:gd name="T10" fmla="*/ 2407 w 2407"/>
                <a:gd name="T11" fmla="*/ 151 h 151"/>
                <a:gd name="T12" fmla="*/ 0 60000 65536"/>
                <a:gd name="T13" fmla="*/ 0 60000 65536"/>
                <a:gd name="T14" fmla="*/ 0 60000 65536"/>
                <a:gd name="T15" fmla="*/ 0 60000 65536"/>
                <a:gd name="T16" fmla="*/ 0 60000 65536"/>
                <a:gd name="T17" fmla="*/ 0 60000 65536"/>
                <a:gd name="T18" fmla="*/ 0 w 2407"/>
                <a:gd name="T19" fmla="*/ 0 h 151"/>
                <a:gd name="T20" fmla="*/ 2407 w 2407"/>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07" h="151">
                  <a:moveTo>
                    <a:pt x="2407" y="151"/>
                  </a:moveTo>
                  <a:lnTo>
                    <a:pt x="2363" y="0"/>
                  </a:lnTo>
                  <a:lnTo>
                    <a:pt x="125" y="0"/>
                  </a:lnTo>
                  <a:lnTo>
                    <a:pt x="37" y="88"/>
                  </a:lnTo>
                  <a:lnTo>
                    <a:pt x="0" y="151"/>
                  </a:lnTo>
                  <a:lnTo>
                    <a:pt x="2407" y="151"/>
                  </a:lnTo>
                  <a:close/>
                </a:path>
              </a:pathLst>
            </a:custGeom>
            <a:solidFill>
              <a:srgbClr val="00ADFF"/>
            </a:solidFill>
            <a:ln w="9525">
              <a:noFill/>
              <a:round/>
              <a:headEnd/>
              <a:tailEnd/>
            </a:ln>
          </p:spPr>
          <p:txBody>
            <a:bodyPr>
              <a:prstTxWarp prst="textNoShape">
                <a:avLst/>
              </a:prstTxWarp>
            </a:bodyPr>
            <a:lstStyle/>
            <a:p>
              <a:endParaRPr lang="en-US">
                <a:latin typeface="Calibri" pitchFamily="-112" charset="0"/>
              </a:endParaRPr>
            </a:p>
          </p:txBody>
        </p:sp>
        <p:sp>
          <p:nvSpPr>
            <p:cNvPr id="19489" name="Freeform 22"/>
            <p:cNvSpPr>
              <a:spLocks/>
            </p:cNvSpPr>
            <p:nvPr/>
          </p:nvSpPr>
          <p:spPr bwMode="auto">
            <a:xfrm>
              <a:off x="1701" y="2015"/>
              <a:ext cx="2336" cy="150"/>
            </a:xfrm>
            <a:custGeom>
              <a:avLst/>
              <a:gdLst>
                <a:gd name="T0" fmla="*/ 2260 w 2336"/>
                <a:gd name="T1" fmla="*/ 0 h 150"/>
                <a:gd name="T2" fmla="*/ 2305 w 2336"/>
                <a:gd name="T3" fmla="*/ 44 h 150"/>
                <a:gd name="T4" fmla="*/ 2336 w 2336"/>
                <a:gd name="T5" fmla="*/ 150 h 150"/>
                <a:gd name="T6" fmla="*/ 0 w 2336"/>
                <a:gd name="T7" fmla="*/ 150 h 150"/>
                <a:gd name="T8" fmla="*/ 134 w 2336"/>
                <a:gd name="T9" fmla="*/ 19 h 150"/>
                <a:gd name="T10" fmla="*/ 142 w 2336"/>
                <a:gd name="T11" fmla="*/ 0 h 150"/>
                <a:gd name="T12" fmla="*/ 2260 w 2336"/>
                <a:gd name="T13" fmla="*/ 0 h 150"/>
                <a:gd name="T14" fmla="*/ 0 60000 65536"/>
                <a:gd name="T15" fmla="*/ 0 60000 65536"/>
                <a:gd name="T16" fmla="*/ 0 60000 65536"/>
                <a:gd name="T17" fmla="*/ 0 60000 65536"/>
                <a:gd name="T18" fmla="*/ 0 60000 65536"/>
                <a:gd name="T19" fmla="*/ 0 60000 65536"/>
                <a:gd name="T20" fmla="*/ 0 60000 65536"/>
                <a:gd name="T21" fmla="*/ 0 w 2336"/>
                <a:gd name="T22" fmla="*/ 0 h 150"/>
                <a:gd name="T23" fmla="*/ 2336 w 2336"/>
                <a:gd name="T24" fmla="*/ 150 h 1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36" h="150">
                  <a:moveTo>
                    <a:pt x="2260" y="0"/>
                  </a:moveTo>
                  <a:lnTo>
                    <a:pt x="2305" y="44"/>
                  </a:lnTo>
                  <a:lnTo>
                    <a:pt x="2336" y="150"/>
                  </a:lnTo>
                  <a:lnTo>
                    <a:pt x="0" y="150"/>
                  </a:lnTo>
                  <a:lnTo>
                    <a:pt x="134" y="19"/>
                  </a:lnTo>
                  <a:lnTo>
                    <a:pt x="142" y="0"/>
                  </a:lnTo>
                  <a:lnTo>
                    <a:pt x="2260" y="0"/>
                  </a:lnTo>
                  <a:close/>
                </a:path>
              </a:pathLst>
            </a:custGeom>
            <a:solidFill>
              <a:srgbClr val="00BAFF"/>
            </a:solidFill>
            <a:ln w="9525">
              <a:noFill/>
              <a:round/>
              <a:headEnd/>
              <a:tailEnd/>
            </a:ln>
          </p:spPr>
          <p:txBody>
            <a:bodyPr>
              <a:prstTxWarp prst="textNoShape">
                <a:avLst/>
              </a:prstTxWarp>
            </a:bodyPr>
            <a:lstStyle/>
            <a:p>
              <a:endParaRPr lang="en-US">
                <a:latin typeface="Calibri" pitchFamily="-112" charset="0"/>
              </a:endParaRPr>
            </a:p>
          </p:txBody>
        </p:sp>
        <p:sp>
          <p:nvSpPr>
            <p:cNvPr id="19490" name="Freeform 23"/>
            <p:cNvSpPr>
              <a:spLocks/>
            </p:cNvSpPr>
            <p:nvPr/>
          </p:nvSpPr>
          <p:spPr bwMode="auto">
            <a:xfrm>
              <a:off x="1777" y="1940"/>
              <a:ext cx="2238" cy="150"/>
            </a:xfrm>
            <a:custGeom>
              <a:avLst/>
              <a:gdLst>
                <a:gd name="T0" fmla="*/ 2106 w 2238"/>
                <a:gd name="T1" fmla="*/ 0 h 150"/>
                <a:gd name="T2" fmla="*/ 2229 w 2238"/>
                <a:gd name="T3" fmla="*/ 119 h 150"/>
                <a:gd name="T4" fmla="*/ 2238 w 2238"/>
                <a:gd name="T5" fmla="*/ 150 h 150"/>
                <a:gd name="T6" fmla="*/ 0 w 2238"/>
                <a:gd name="T7" fmla="*/ 150 h 150"/>
                <a:gd name="T8" fmla="*/ 58 w 2238"/>
                <a:gd name="T9" fmla="*/ 94 h 150"/>
                <a:gd name="T10" fmla="*/ 101 w 2238"/>
                <a:gd name="T11" fmla="*/ 0 h 150"/>
                <a:gd name="T12" fmla="*/ 2106 w 2238"/>
                <a:gd name="T13" fmla="*/ 0 h 150"/>
                <a:gd name="T14" fmla="*/ 0 60000 65536"/>
                <a:gd name="T15" fmla="*/ 0 60000 65536"/>
                <a:gd name="T16" fmla="*/ 0 60000 65536"/>
                <a:gd name="T17" fmla="*/ 0 60000 65536"/>
                <a:gd name="T18" fmla="*/ 0 60000 65536"/>
                <a:gd name="T19" fmla="*/ 0 60000 65536"/>
                <a:gd name="T20" fmla="*/ 0 60000 65536"/>
                <a:gd name="T21" fmla="*/ 0 w 2238"/>
                <a:gd name="T22" fmla="*/ 0 h 150"/>
                <a:gd name="T23" fmla="*/ 2238 w 2238"/>
                <a:gd name="T24" fmla="*/ 150 h 1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38" h="150">
                  <a:moveTo>
                    <a:pt x="2106" y="0"/>
                  </a:moveTo>
                  <a:lnTo>
                    <a:pt x="2229" y="119"/>
                  </a:lnTo>
                  <a:lnTo>
                    <a:pt x="2238" y="150"/>
                  </a:lnTo>
                  <a:lnTo>
                    <a:pt x="0" y="150"/>
                  </a:lnTo>
                  <a:lnTo>
                    <a:pt x="58" y="94"/>
                  </a:lnTo>
                  <a:lnTo>
                    <a:pt x="101" y="0"/>
                  </a:lnTo>
                  <a:lnTo>
                    <a:pt x="2106" y="0"/>
                  </a:lnTo>
                  <a:close/>
                </a:path>
              </a:pathLst>
            </a:custGeom>
            <a:solidFill>
              <a:srgbClr val="00C9FF"/>
            </a:solidFill>
            <a:ln w="9525">
              <a:noFill/>
              <a:round/>
              <a:headEnd/>
              <a:tailEnd/>
            </a:ln>
          </p:spPr>
          <p:txBody>
            <a:bodyPr>
              <a:prstTxWarp prst="textNoShape">
                <a:avLst/>
              </a:prstTxWarp>
            </a:bodyPr>
            <a:lstStyle/>
            <a:p>
              <a:endParaRPr lang="en-US">
                <a:latin typeface="Calibri" pitchFamily="-112" charset="0"/>
              </a:endParaRPr>
            </a:p>
          </p:txBody>
        </p:sp>
        <p:sp>
          <p:nvSpPr>
            <p:cNvPr id="19491" name="Freeform 24"/>
            <p:cNvSpPr>
              <a:spLocks/>
            </p:cNvSpPr>
            <p:nvPr/>
          </p:nvSpPr>
          <p:spPr bwMode="auto">
            <a:xfrm>
              <a:off x="1843" y="1866"/>
              <a:ext cx="2118" cy="149"/>
            </a:xfrm>
            <a:custGeom>
              <a:avLst/>
              <a:gdLst>
                <a:gd name="T0" fmla="*/ 2118 w 2118"/>
                <a:gd name="T1" fmla="*/ 149 h 149"/>
                <a:gd name="T2" fmla="*/ 1962 w 2118"/>
                <a:gd name="T3" fmla="*/ 0 h 149"/>
                <a:gd name="T4" fmla="*/ 70 w 2118"/>
                <a:gd name="T5" fmla="*/ 0 h 149"/>
                <a:gd name="T6" fmla="*/ 0 w 2118"/>
                <a:gd name="T7" fmla="*/ 149 h 149"/>
                <a:gd name="T8" fmla="*/ 2118 w 2118"/>
                <a:gd name="T9" fmla="*/ 149 h 149"/>
                <a:gd name="T10" fmla="*/ 0 60000 65536"/>
                <a:gd name="T11" fmla="*/ 0 60000 65536"/>
                <a:gd name="T12" fmla="*/ 0 60000 65536"/>
                <a:gd name="T13" fmla="*/ 0 60000 65536"/>
                <a:gd name="T14" fmla="*/ 0 60000 65536"/>
                <a:gd name="T15" fmla="*/ 0 w 2118"/>
                <a:gd name="T16" fmla="*/ 0 h 149"/>
                <a:gd name="T17" fmla="*/ 2118 w 2118"/>
                <a:gd name="T18" fmla="*/ 149 h 149"/>
              </a:gdLst>
              <a:ahLst/>
              <a:cxnLst>
                <a:cxn ang="T10">
                  <a:pos x="T0" y="T1"/>
                </a:cxn>
                <a:cxn ang="T11">
                  <a:pos x="T2" y="T3"/>
                </a:cxn>
                <a:cxn ang="T12">
                  <a:pos x="T4" y="T5"/>
                </a:cxn>
                <a:cxn ang="T13">
                  <a:pos x="T6" y="T7"/>
                </a:cxn>
                <a:cxn ang="T14">
                  <a:pos x="T8" y="T9"/>
                </a:cxn>
              </a:cxnLst>
              <a:rect l="T15" t="T16" r="T17" b="T18"/>
              <a:pathLst>
                <a:path w="2118" h="149">
                  <a:moveTo>
                    <a:pt x="2118" y="149"/>
                  </a:moveTo>
                  <a:lnTo>
                    <a:pt x="1962" y="0"/>
                  </a:lnTo>
                  <a:lnTo>
                    <a:pt x="70" y="0"/>
                  </a:lnTo>
                  <a:lnTo>
                    <a:pt x="0" y="149"/>
                  </a:lnTo>
                  <a:lnTo>
                    <a:pt x="2118" y="149"/>
                  </a:lnTo>
                  <a:close/>
                </a:path>
              </a:pathLst>
            </a:custGeom>
            <a:solidFill>
              <a:srgbClr val="00D6FF"/>
            </a:solidFill>
            <a:ln w="9525">
              <a:noFill/>
              <a:round/>
              <a:headEnd/>
              <a:tailEnd/>
            </a:ln>
          </p:spPr>
          <p:txBody>
            <a:bodyPr>
              <a:prstTxWarp prst="textNoShape">
                <a:avLst/>
              </a:prstTxWarp>
            </a:bodyPr>
            <a:lstStyle/>
            <a:p>
              <a:endParaRPr lang="en-US">
                <a:latin typeface="Calibri" pitchFamily="-112" charset="0"/>
              </a:endParaRPr>
            </a:p>
          </p:txBody>
        </p:sp>
        <p:sp>
          <p:nvSpPr>
            <p:cNvPr id="19492" name="Freeform 25"/>
            <p:cNvSpPr>
              <a:spLocks/>
            </p:cNvSpPr>
            <p:nvPr/>
          </p:nvSpPr>
          <p:spPr bwMode="auto">
            <a:xfrm>
              <a:off x="1878" y="1791"/>
              <a:ext cx="2005" cy="149"/>
            </a:xfrm>
            <a:custGeom>
              <a:avLst/>
              <a:gdLst>
                <a:gd name="T0" fmla="*/ 89 w 2005"/>
                <a:gd name="T1" fmla="*/ 0 h 149"/>
                <a:gd name="T2" fmla="*/ 48 w 2005"/>
                <a:gd name="T3" fmla="*/ 48 h 149"/>
                <a:gd name="T4" fmla="*/ 0 w 2005"/>
                <a:gd name="T5" fmla="*/ 149 h 149"/>
                <a:gd name="T6" fmla="*/ 2005 w 2005"/>
                <a:gd name="T7" fmla="*/ 149 h 149"/>
                <a:gd name="T8" fmla="*/ 1870 w 2005"/>
                <a:gd name="T9" fmla="*/ 22 h 149"/>
                <a:gd name="T10" fmla="*/ 1846 w 2005"/>
                <a:gd name="T11" fmla="*/ 0 h 149"/>
                <a:gd name="T12" fmla="*/ 1460 w 2005"/>
                <a:gd name="T13" fmla="*/ 0 h 149"/>
                <a:gd name="T14" fmla="*/ 1403 w 2005"/>
                <a:gd name="T15" fmla="*/ 9 h 149"/>
                <a:gd name="T16" fmla="*/ 1292 w 2005"/>
                <a:gd name="T17" fmla="*/ 0 h 149"/>
                <a:gd name="T18" fmla="*/ 89 w 2005"/>
                <a:gd name="T19" fmla="*/ 0 h 1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05"/>
                <a:gd name="T31" fmla="*/ 0 h 149"/>
                <a:gd name="T32" fmla="*/ 2005 w 2005"/>
                <a:gd name="T33" fmla="*/ 149 h 1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05" h="149">
                  <a:moveTo>
                    <a:pt x="89" y="0"/>
                  </a:moveTo>
                  <a:lnTo>
                    <a:pt x="48" y="48"/>
                  </a:lnTo>
                  <a:lnTo>
                    <a:pt x="0" y="149"/>
                  </a:lnTo>
                  <a:lnTo>
                    <a:pt x="2005" y="149"/>
                  </a:lnTo>
                  <a:lnTo>
                    <a:pt x="1870" y="22"/>
                  </a:lnTo>
                  <a:lnTo>
                    <a:pt x="1846" y="0"/>
                  </a:lnTo>
                  <a:lnTo>
                    <a:pt x="1460" y="0"/>
                  </a:lnTo>
                  <a:lnTo>
                    <a:pt x="1403" y="9"/>
                  </a:lnTo>
                  <a:lnTo>
                    <a:pt x="1292" y="0"/>
                  </a:lnTo>
                  <a:lnTo>
                    <a:pt x="89" y="0"/>
                  </a:lnTo>
                  <a:close/>
                </a:path>
              </a:pathLst>
            </a:custGeom>
            <a:solidFill>
              <a:srgbClr val="00E3FF"/>
            </a:solidFill>
            <a:ln w="9525">
              <a:noFill/>
              <a:round/>
              <a:headEnd/>
              <a:tailEnd/>
            </a:ln>
          </p:spPr>
          <p:txBody>
            <a:bodyPr>
              <a:prstTxWarp prst="textNoShape">
                <a:avLst/>
              </a:prstTxWarp>
            </a:bodyPr>
            <a:lstStyle/>
            <a:p>
              <a:endParaRPr lang="en-US">
                <a:latin typeface="Calibri" pitchFamily="-112" charset="0"/>
              </a:endParaRPr>
            </a:p>
          </p:txBody>
        </p:sp>
        <p:sp>
          <p:nvSpPr>
            <p:cNvPr id="19493" name="Freeform 26"/>
            <p:cNvSpPr>
              <a:spLocks/>
            </p:cNvSpPr>
            <p:nvPr/>
          </p:nvSpPr>
          <p:spPr bwMode="auto">
            <a:xfrm>
              <a:off x="1913" y="1722"/>
              <a:ext cx="1892" cy="144"/>
            </a:xfrm>
            <a:custGeom>
              <a:avLst/>
              <a:gdLst>
                <a:gd name="T0" fmla="*/ 13 w 1892"/>
                <a:gd name="T1" fmla="*/ 117 h 144"/>
                <a:gd name="T2" fmla="*/ 94 w 1892"/>
                <a:gd name="T3" fmla="*/ 21 h 144"/>
                <a:gd name="T4" fmla="*/ 243 w 1892"/>
                <a:gd name="T5" fmla="*/ 30 h 144"/>
                <a:gd name="T6" fmla="*/ 449 w 1892"/>
                <a:gd name="T7" fmla="*/ 13 h 144"/>
                <a:gd name="T8" fmla="*/ 869 w 1892"/>
                <a:gd name="T9" fmla="*/ 38 h 144"/>
                <a:gd name="T10" fmla="*/ 1368 w 1892"/>
                <a:gd name="T11" fmla="*/ 78 h 144"/>
                <a:gd name="T12" fmla="*/ 1574 w 1892"/>
                <a:gd name="T13" fmla="*/ 45 h 144"/>
                <a:gd name="T14" fmla="*/ 1639 w 1892"/>
                <a:gd name="T15" fmla="*/ 34 h 144"/>
                <a:gd name="T16" fmla="*/ 1734 w 1892"/>
                <a:gd name="T17" fmla="*/ 0 h 144"/>
                <a:gd name="T18" fmla="*/ 1835 w 1892"/>
                <a:gd name="T19" fmla="*/ 91 h 144"/>
                <a:gd name="T20" fmla="*/ 1892 w 1892"/>
                <a:gd name="T21" fmla="*/ 144 h 144"/>
                <a:gd name="T22" fmla="*/ 0 w 1892"/>
                <a:gd name="T23" fmla="*/ 144 h 144"/>
                <a:gd name="T24" fmla="*/ 13 w 1892"/>
                <a:gd name="T25" fmla="*/ 117 h 1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92"/>
                <a:gd name="T40" fmla="*/ 0 h 144"/>
                <a:gd name="T41" fmla="*/ 1892 w 1892"/>
                <a:gd name="T42" fmla="*/ 144 h 1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92" h="144">
                  <a:moveTo>
                    <a:pt x="13" y="117"/>
                  </a:moveTo>
                  <a:lnTo>
                    <a:pt x="94" y="21"/>
                  </a:lnTo>
                  <a:lnTo>
                    <a:pt x="243" y="30"/>
                  </a:lnTo>
                  <a:lnTo>
                    <a:pt x="449" y="13"/>
                  </a:lnTo>
                  <a:lnTo>
                    <a:pt x="869" y="38"/>
                  </a:lnTo>
                  <a:lnTo>
                    <a:pt x="1368" y="78"/>
                  </a:lnTo>
                  <a:lnTo>
                    <a:pt x="1574" y="45"/>
                  </a:lnTo>
                  <a:lnTo>
                    <a:pt x="1639" y="34"/>
                  </a:lnTo>
                  <a:lnTo>
                    <a:pt x="1734" y="0"/>
                  </a:lnTo>
                  <a:lnTo>
                    <a:pt x="1835" y="91"/>
                  </a:lnTo>
                  <a:lnTo>
                    <a:pt x="1892" y="144"/>
                  </a:lnTo>
                  <a:lnTo>
                    <a:pt x="0" y="144"/>
                  </a:lnTo>
                  <a:lnTo>
                    <a:pt x="13" y="117"/>
                  </a:lnTo>
                  <a:close/>
                </a:path>
              </a:pathLst>
            </a:custGeom>
            <a:solidFill>
              <a:srgbClr val="00F2FF"/>
            </a:solidFill>
            <a:ln w="9525">
              <a:noFill/>
              <a:round/>
              <a:headEnd/>
              <a:tailEnd/>
            </a:ln>
          </p:spPr>
          <p:txBody>
            <a:bodyPr>
              <a:prstTxWarp prst="textNoShape">
                <a:avLst/>
              </a:prstTxWarp>
            </a:bodyPr>
            <a:lstStyle/>
            <a:p>
              <a:endParaRPr lang="en-US">
                <a:latin typeface="Calibri" pitchFamily="-112" charset="0"/>
              </a:endParaRPr>
            </a:p>
          </p:txBody>
        </p:sp>
        <p:sp>
          <p:nvSpPr>
            <p:cNvPr id="19494" name="Freeform 27"/>
            <p:cNvSpPr>
              <a:spLocks/>
            </p:cNvSpPr>
            <p:nvPr/>
          </p:nvSpPr>
          <p:spPr bwMode="auto">
            <a:xfrm>
              <a:off x="1967" y="1735"/>
              <a:ext cx="1203" cy="56"/>
            </a:xfrm>
            <a:custGeom>
              <a:avLst/>
              <a:gdLst>
                <a:gd name="T0" fmla="*/ 0 w 1203"/>
                <a:gd name="T1" fmla="*/ 56 h 56"/>
                <a:gd name="T2" fmla="*/ 40 w 1203"/>
                <a:gd name="T3" fmla="*/ 8 h 56"/>
                <a:gd name="T4" fmla="*/ 189 w 1203"/>
                <a:gd name="T5" fmla="*/ 17 h 56"/>
                <a:gd name="T6" fmla="*/ 395 w 1203"/>
                <a:gd name="T7" fmla="*/ 0 h 56"/>
                <a:gd name="T8" fmla="*/ 815 w 1203"/>
                <a:gd name="T9" fmla="*/ 25 h 56"/>
                <a:gd name="T10" fmla="*/ 1203 w 1203"/>
                <a:gd name="T11" fmla="*/ 56 h 56"/>
                <a:gd name="T12" fmla="*/ 0 w 1203"/>
                <a:gd name="T13" fmla="*/ 56 h 56"/>
                <a:gd name="T14" fmla="*/ 0 60000 65536"/>
                <a:gd name="T15" fmla="*/ 0 60000 65536"/>
                <a:gd name="T16" fmla="*/ 0 60000 65536"/>
                <a:gd name="T17" fmla="*/ 0 60000 65536"/>
                <a:gd name="T18" fmla="*/ 0 60000 65536"/>
                <a:gd name="T19" fmla="*/ 0 60000 65536"/>
                <a:gd name="T20" fmla="*/ 0 60000 65536"/>
                <a:gd name="T21" fmla="*/ 0 w 1203"/>
                <a:gd name="T22" fmla="*/ 0 h 56"/>
                <a:gd name="T23" fmla="*/ 1203 w 1203"/>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03" h="56">
                  <a:moveTo>
                    <a:pt x="0" y="56"/>
                  </a:moveTo>
                  <a:lnTo>
                    <a:pt x="40" y="8"/>
                  </a:lnTo>
                  <a:lnTo>
                    <a:pt x="189" y="17"/>
                  </a:lnTo>
                  <a:lnTo>
                    <a:pt x="395" y="0"/>
                  </a:lnTo>
                  <a:lnTo>
                    <a:pt x="815" y="25"/>
                  </a:lnTo>
                  <a:lnTo>
                    <a:pt x="1203" y="56"/>
                  </a:lnTo>
                  <a:lnTo>
                    <a:pt x="0" y="56"/>
                  </a:lnTo>
                  <a:close/>
                </a:path>
              </a:pathLst>
            </a:custGeom>
            <a:solidFill>
              <a:srgbClr val="00FFFF"/>
            </a:solidFill>
            <a:ln w="9525">
              <a:noFill/>
              <a:round/>
              <a:headEnd/>
              <a:tailEnd/>
            </a:ln>
          </p:spPr>
          <p:txBody>
            <a:bodyPr>
              <a:prstTxWarp prst="textNoShape">
                <a:avLst/>
              </a:prstTxWarp>
            </a:bodyPr>
            <a:lstStyle/>
            <a:p>
              <a:endParaRPr lang="en-US">
                <a:latin typeface="Calibri" pitchFamily="-112" charset="0"/>
              </a:endParaRPr>
            </a:p>
          </p:txBody>
        </p:sp>
        <p:sp>
          <p:nvSpPr>
            <p:cNvPr id="19495" name="Freeform 28"/>
            <p:cNvSpPr>
              <a:spLocks/>
            </p:cNvSpPr>
            <p:nvPr/>
          </p:nvSpPr>
          <p:spPr bwMode="auto">
            <a:xfrm>
              <a:off x="3338" y="1722"/>
              <a:ext cx="386" cy="69"/>
            </a:xfrm>
            <a:custGeom>
              <a:avLst/>
              <a:gdLst>
                <a:gd name="T0" fmla="*/ 0 w 386"/>
                <a:gd name="T1" fmla="*/ 69 h 69"/>
                <a:gd name="T2" fmla="*/ 149 w 386"/>
                <a:gd name="T3" fmla="*/ 45 h 69"/>
                <a:gd name="T4" fmla="*/ 214 w 386"/>
                <a:gd name="T5" fmla="*/ 34 h 69"/>
                <a:gd name="T6" fmla="*/ 309 w 386"/>
                <a:gd name="T7" fmla="*/ 0 h 69"/>
                <a:gd name="T8" fmla="*/ 386 w 386"/>
                <a:gd name="T9" fmla="*/ 69 h 69"/>
                <a:gd name="T10" fmla="*/ 0 w 386"/>
                <a:gd name="T11" fmla="*/ 69 h 69"/>
                <a:gd name="T12" fmla="*/ 0 60000 65536"/>
                <a:gd name="T13" fmla="*/ 0 60000 65536"/>
                <a:gd name="T14" fmla="*/ 0 60000 65536"/>
                <a:gd name="T15" fmla="*/ 0 60000 65536"/>
                <a:gd name="T16" fmla="*/ 0 60000 65536"/>
                <a:gd name="T17" fmla="*/ 0 60000 65536"/>
                <a:gd name="T18" fmla="*/ 0 w 386"/>
                <a:gd name="T19" fmla="*/ 0 h 69"/>
                <a:gd name="T20" fmla="*/ 386 w 386"/>
                <a:gd name="T21" fmla="*/ 69 h 69"/>
              </a:gdLst>
              <a:ahLst/>
              <a:cxnLst>
                <a:cxn ang="T12">
                  <a:pos x="T0" y="T1"/>
                </a:cxn>
                <a:cxn ang="T13">
                  <a:pos x="T2" y="T3"/>
                </a:cxn>
                <a:cxn ang="T14">
                  <a:pos x="T4" y="T5"/>
                </a:cxn>
                <a:cxn ang="T15">
                  <a:pos x="T6" y="T7"/>
                </a:cxn>
                <a:cxn ang="T16">
                  <a:pos x="T8" y="T9"/>
                </a:cxn>
                <a:cxn ang="T17">
                  <a:pos x="T10" y="T11"/>
                </a:cxn>
              </a:cxnLst>
              <a:rect l="T18" t="T19" r="T20" b="T21"/>
              <a:pathLst>
                <a:path w="386" h="69">
                  <a:moveTo>
                    <a:pt x="0" y="69"/>
                  </a:moveTo>
                  <a:lnTo>
                    <a:pt x="149" y="45"/>
                  </a:lnTo>
                  <a:lnTo>
                    <a:pt x="214" y="34"/>
                  </a:lnTo>
                  <a:lnTo>
                    <a:pt x="309" y="0"/>
                  </a:lnTo>
                  <a:lnTo>
                    <a:pt x="386" y="69"/>
                  </a:lnTo>
                  <a:lnTo>
                    <a:pt x="0" y="69"/>
                  </a:lnTo>
                  <a:close/>
                </a:path>
              </a:pathLst>
            </a:custGeom>
            <a:solidFill>
              <a:srgbClr val="00FFFF"/>
            </a:solidFill>
            <a:ln w="9525">
              <a:noFill/>
              <a:round/>
              <a:headEnd/>
              <a:tailEnd/>
            </a:ln>
          </p:spPr>
          <p:txBody>
            <a:bodyPr>
              <a:prstTxWarp prst="textNoShape">
                <a:avLst/>
              </a:prstTxWarp>
            </a:bodyPr>
            <a:lstStyle/>
            <a:p>
              <a:endParaRPr lang="en-US">
                <a:latin typeface="Calibri" pitchFamily="-112" charset="0"/>
              </a:endParaRPr>
            </a:p>
          </p:txBody>
        </p:sp>
        <p:sp>
          <p:nvSpPr>
            <p:cNvPr id="19496" name="Freeform 29"/>
            <p:cNvSpPr>
              <a:spLocks/>
            </p:cNvSpPr>
            <p:nvPr/>
          </p:nvSpPr>
          <p:spPr bwMode="auto">
            <a:xfrm>
              <a:off x="1481" y="1722"/>
              <a:ext cx="2836" cy="1213"/>
            </a:xfrm>
            <a:custGeom>
              <a:avLst/>
              <a:gdLst>
                <a:gd name="T0" fmla="*/ 445 w 2836"/>
                <a:gd name="T1" fmla="*/ 117 h 1213"/>
                <a:gd name="T2" fmla="*/ 524 w 2836"/>
                <a:gd name="T3" fmla="*/ 22 h 1213"/>
                <a:gd name="T4" fmla="*/ 674 w 2836"/>
                <a:gd name="T5" fmla="*/ 30 h 1213"/>
                <a:gd name="T6" fmla="*/ 880 w 2836"/>
                <a:gd name="T7" fmla="*/ 14 h 1213"/>
                <a:gd name="T8" fmla="*/ 1299 w 2836"/>
                <a:gd name="T9" fmla="*/ 40 h 1213"/>
                <a:gd name="T10" fmla="*/ 1800 w 2836"/>
                <a:gd name="T11" fmla="*/ 78 h 1213"/>
                <a:gd name="T12" fmla="*/ 2005 w 2836"/>
                <a:gd name="T13" fmla="*/ 47 h 1213"/>
                <a:gd name="T14" fmla="*/ 2070 w 2836"/>
                <a:gd name="T15" fmla="*/ 34 h 1213"/>
                <a:gd name="T16" fmla="*/ 2166 w 2836"/>
                <a:gd name="T17" fmla="*/ 0 h 1213"/>
                <a:gd name="T18" fmla="*/ 2267 w 2836"/>
                <a:gd name="T19" fmla="*/ 92 h 1213"/>
                <a:gd name="T20" fmla="*/ 2525 w 2836"/>
                <a:gd name="T21" fmla="*/ 337 h 1213"/>
                <a:gd name="T22" fmla="*/ 2578 w 2836"/>
                <a:gd name="T23" fmla="*/ 522 h 1213"/>
                <a:gd name="T24" fmla="*/ 2723 w 2836"/>
                <a:gd name="T25" fmla="*/ 631 h 1213"/>
                <a:gd name="T26" fmla="*/ 2658 w 2836"/>
                <a:gd name="T27" fmla="*/ 763 h 1213"/>
                <a:gd name="T28" fmla="*/ 2836 w 2836"/>
                <a:gd name="T29" fmla="*/ 897 h 1213"/>
                <a:gd name="T30" fmla="*/ 2499 w 2836"/>
                <a:gd name="T31" fmla="*/ 1159 h 1213"/>
                <a:gd name="T32" fmla="*/ 2499 w 2836"/>
                <a:gd name="T33" fmla="*/ 1159 h 1213"/>
                <a:gd name="T34" fmla="*/ 2470 w 2836"/>
                <a:gd name="T35" fmla="*/ 1152 h 1213"/>
                <a:gd name="T36" fmla="*/ 2432 w 2836"/>
                <a:gd name="T37" fmla="*/ 1148 h 1213"/>
                <a:gd name="T38" fmla="*/ 2384 w 2836"/>
                <a:gd name="T39" fmla="*/ 1147 h 1213"/>
                <a:gd name="T40" fmla="*/ 2327 w 2836"/>
                <a:gd name="T41" fmla="*/ 1147 h 1213"/>
                <a:gd name="T42" fmla="*/ 2262 w 2836"/>
                <a:gd name="T43" fmla="*/ 1149 h 1213"/>
                <a:gd name="T44" fmla="*/ 2191 w 2836"/>
                <a:gd name="T45" fmla="*/ 1154 h 1213"/>
                <a:gd name="T46" fmla="*/ 2113 w 2836"/>
                <a:gd name="T47" fmla="*/ 1159 h 1213"/>
                <a:gd name="T48" fmla="*/ 2029 w 2836"/>
                <a:gd name="T49" fmla="*/ 1164 h 1213"/>
                <a:gd name="T50" fmla="*/ 1939 w 2836"/>
                <a:gd name="T51" fmla="*/ 1171 h 1213"/>
                <a:gd name="T52" fmla="*/ 1846 w 2836"/>
                <a:gd name="T53" fmla="*/ 1178 h 1213"/>
                <a:gd name="T54" fmla="*/ 1747 w 2836"/>
                <a:gd name="T55" fmla="*/ 1185 h 1213"/>
                <a:gd name="T56" fmla="*/ 1646 w 2836"/>
                <a:gd name="T57" fmla="*/ 1192 h 1213"/>
                <a:gd name="T58" fmla="*/ 1543 w 2836"/>
                <a:gd name="T59" fmla="*/ 1198 h 1213"/>
                <a:gd name="T60" fmla="*/ 1438 w 2836"/>
                <a:gd name="T61" fmla="*/ 1204 h 1213"/>
                <a:gd name="T62" fmla="*/ 1331 w 2836"/>
                <a:gd name="T63" fmla="*/ 1209 h 1213"/>
                <a:gd name="T64" fmla="*/ 1224 w 2836"/>
                <a:gd name="T65" fmla="*/ 1212 h 1213"/>
                <a:gd name="T66" fmla="*/ 1117 w 2836"/>
                <a:gd name="T67" fmla="*/ 1213 h 1213"/>
                <a:gd name="T68" fmla="*/ 1011 w 2836"/>
                <a:gd name="T69" fmla="*/ 1213 h 1213"/>
                <a:gd name="T70" fmla="*/ 906 w 2836"/>
                <a:gd name="T71" fmla="*/ 1212 h 1213"/>
                <a:gd name="T72" fmla="*/ 804 w 2836"/>
                <a:gd name="T73" fmla="*/ 1208 h 1213"/>
                <a:gd name="T74" fmla="*/ 705 w 2836"/>
                <a:gd name="T75" fmla="*/ 1199 h 1213"/>
                <a:gd name="T76" fmla="*/ 609 w 2836"/>
                <a:gd name="T77" fmla="*/ 1189 h 1213"/>
                <a:gd name="T78" fmla="*/ 517 w 2836"/>
                <a:gd name="T79" fmla="*/ 1176 h 1213"/>
                <a:gd name="T80" fmla="*/ 432 w 2836"/>
                <a:gd name="T81" fmla="*/ 1159 h 1213"/>
                <a:gd name="T82" fmla="*/ 351 w 2836"/>
                <a:gd name="T83" fmla="*/ 1136 h 1213"/>
                <a:gd name="T84" fmla="*/ 275 w 2836"/>
                <a:gd name="T85" fmla="*/ 1112 h 1213"/>
                <a:gd name="T86" fmla="*/ 208 w 2836"/>
                <a:gd name="T87" fmla="*/ 1083 h 1213"/>
                <a:gd name="T88" fmla="*/ 148 w 2836"/>
                <a:gd name="T89" fmla="*/ 1047 h 1213"/>
                <a:gd name="T90" fmla="*/ 97 w 2836"/>
                <a:gd name="T91" fmla="*/ 1008 h 1213"/>
                <a:gd name="T92" fmla="*/ 55 w 2836"/>
                <a:gd name="T93" fmla="*/ 963 h 1213"/>
                <a:gd name="T94" fmla="*/ 21 w 2836"/>
                <a:gd name="T95" fmla="*/ 913 h 1213"/>
                <a:gd name="T96" fmla="*/ 0 w 2836"/>
                <a:gd name="T97" fmla="*/ 857 h 1213"/>
                <a:gd name="T98" fmla="*/ 127 w 2836"/>
                <a:gd name="T99" fmla="*/ 740 h 1213"/>
                <a:gd name="T100" fmla="*/ 76 w 2836"/>
                <a:gd name="T101" fmla="*/ 681 h 1213"/>
                <a:gd name="T102" fmla="*/ 207 w 2836"/>
                <a:gd name="T103" fmla="*/ 456 h 1213"/>
                <a:gd name="T104" fmla="*/ 352 w 2836"/>
                <a:gd name="T105" fmla="*/ 313 h 1213"/>
                <a:gd name="T106" fmla="*/ 445 w 2836"/>
                <a:gd name="T107" fmla="*/ 117 h 121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836"/>
                <a:gd name="T163" fmla="*/ 0 h 1213"/>
                <a:gd name="T164" fmla="*/ 2836 w 2836"/>
                <a:gd name="T165" fmla="*/ 1213 h 121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836" h="1213">
                  <a:moveTo>
                    <a:pt x="445" y="117"/>
                  </a:moveTo>
                  <a:lnTo>
                    <a:pt x="524" y="22"/>
                  </a:lnTo>
                  <a:lnTo>
                    <a:pt x="674" y="30"/>
                  </a:lnTo>
                  <a:lnTo>
                    <a:pt x="880" y="14"/>
                  </a:lnTo>
                  <a:lnTo>
                    <a:pt x="1299" y="40"/>
                  </a:lnTo>
                  <a:lnTo>
                    <a:pt x="1800" y="78"/>
                  </a:lnTo>
                  <a:lnTo>
                    <a:pt x="2005" y="47"/>
                  </a:lnTo>
                  <a:lnTo>
                    <a:pt x="2070" y="34"/>
                  </a:lnTo>
                  <a:lnTo>
                    <a:pt x="2166" y="0"/>
                  </a:lnTo>
                  <a:lnTo>
                    <a:pt x="2267" y="92"/>
                  </a:lnTo>
                  <a:lnTo>
                    <a:pt x="2525" y="337"/>
                  </a:lnTo>
                  <a:lnTo>
                    <a:pt x="2578" y="522"/>
                  </a:lnTo>
                  <a:lnTo>
                    <a:pt x="2723" y="631"/>
                  </a:lnTo>
                  <a:lnTo>
                    <a:pt x="2658" y="763"/>
                  </a:lnTo>
                  <a:lnTo>
                    <a:pt x="2836" y="897"/>
                  </a:lnTo>
                  <a:lnTo>
                    <a:pt x="2499" y="1159"/>
                  </a:lnTo>
                  <a:lnTo>
                    <a:pt x="2470" y="1152"/>
                  </a:lnTo>
                  <a:lnTo>
                    <a:pt x="2432" y="1148"/>
                  </a:lnTo>
                  <a:lnTo>
                    <a:pt x="2384" y="1147"/>
                  </a:lnTo>
                  <a:lnTo>
                    <a:pt x="2327" y="1147"/>
                  </a:lnTo>
                  <a:lnTo>
                    <a:pt x="2262" y="1149"/>
                  </a:lnTo>
                  <a:lnTo>
                    <a:pt x="2191" y="1154"/>
                  </a:lnTo>
                  <a:lnTo>
                    <a:pt x="2113" y="1159"/>
                  </a:lnTo>
                  <a:lnTo>
                    <a:pt x="2029" y="1164"/>
                  </a:lnTo>
                  <a:lnTo>
                    <a:pt x="1939" y="1171"/>
                  </a:lnTo>
                  <a:lnTo>
                    <a:pt x="1846" y="1178"/>
                  </a:lnTo>
                  <a:lnTo>
                    <a:pt x="1747" y="1185"/>
                  </a:lnTo>
                  <a:lnTo>
                    <a:pt x="1646" y="1192"/>
                  </a:lnTo>
                  <a:lnTo>
                    <a:pt x="1543" y="1198"/>
                  </a:lnTo>
                  <a:lnTo>
                    <a:pt x="1438" y="1204"/>
                  </a:lnTo>
                  <a:lnTo>
                    <a:pt x="1331" y="1209"/>
                  </a:lnTo>
                  <a:lnTo>
                    <a:pt x="1224" y="1212"/>
                  </a:lnTo>
                  <a:lnTo>
                    <a:pt x="1117" y="1213"/>
                  </a:lnTo>
                  <a:lnTo>
                    <a:pt x="1011" y="1213"/>
                  </a:lnTo>
                  <a:lnTo>
                    <a:pt x="906" y="1212"/>
                  </a:lnTo>
                  <a:lnTo>
                    <a:pt x="804" y="1208"/>
                  </a:lnTo>
                  <a:lnTo>
                    <a:pt x="705" y="1199"/>
                  </a:lnTo>
                  <a:lnTo>
                    <a:pt x="609" y="1189"/>
                  </a:lnTo>
                  <a:lnTo>
                    <a:pt x="517" y="1176"/>
                  </a:lnTo>
                  <a:lnTo>
                    <a:pt x="432" y="1159"/>
                  </a:lnTo>
                  <a:lnTo>
                    <a:pt x="351" y="1136"/>
                  </a:lnTo>
                  <a:lnTo>
                    <a:pt x="275" y="1112"/>
                  </a:lnTo>
                  <a:lnTo>
                    <a:pt x="208" y="1083"/>
                  </a:lnTo>
                  <a:lnTo>
                    <a:pt x="148" y="1047"/>
                  </a:lnTo>
                  <a:lnTo>
                    <a:pt x="97" y="1008"/>
                  </a:lnTo>
                  <a:lnTo>
                    <a:pt x="55" y="963"/>
                  </a:lnTo>
                  <a:lnTo>
                    <a:pt x="21" y="913"/>
                  </a:lnTo>
                  <a:lnTo>
                    <a:pt x="0" y="857"/>
                  </a:lnTo>
                  <a:lnTo>
                    <a:pt x="127" y="740"/>
                  </a:lnTo>
                  <a:lnTo>
                    <a:pt x="76" y="681"/>
                  </a:lnTo>
                  <a:lnTo>
                    <a:pt x="207" y="456"/>
                  </a:lnTo>
                  <a:lnTo>
                    <a:pt x="352" y="313"/>
                  </a:lnTo>
                  <a:lnTo>
                    <a:pt x="445" y="117"/>
                  </a:lnTo>
                  <a:close/>
                </a:path>
              </a:pathLst>
            </a:custGeom>
            <a:noFill/>
            <a:ln w="1588">
              <a:solidFill>
                <a:srgbClr val="6170C2"/>
              </a:solidFill>
              <a:round/>
              <a:headEnd/>
              <a:tailEnd/>
            </a:ln>
          </p:spPr>
          <p:txBody>
            <a:bodyPr>
              <a:prstTxWarp prst="textNoShape">
                <a:avLst/>
              </a:prstTxWarp>
            </a:bodyPr>
            <a:lstStyle/>
            <a:p>
              <a:endParaRPr lang="en-US">
                <a:latin typeface="Calibri" pitchFamily="-112" charset="0"/>
              </a:endParaRPr>
            </a:p>
          </p:txBody>
        </p:sp>
        <p:sp>
          <p:nvSpPr>
            <p:cNvPr id="19497" name="Freeform 30"/>
            <p:cNvSpPr>
              <a:spLocks/>
            </p:cNvSpPr>
            <p:nvPr/>
          </p:nvSpPr>
          <p:spPr bwMode="auto">
            <a:xfrm>
              <a:off x="1066" y="1659"/>
              <a:ext cx="400" cy="68"/>
            </a:xfrm>
            <a:custGeom>
              <a:avLst/>
              <a:gdLst>
                <a:gd name="T0" fmla="*/ 400 w 400"/>
                <a:gd name="T1" fmla="*/ 0 h 68"/>
                <a:gd name="T2" fmla="*/ 394 w 400"/>
                <a:gd name="T3" fmla="*/ 0 h 68"/>
                <a:gd name="T4" fmla="*/ 0 w 400"/>
                <a:gd name="T5" fmla="*/ 14 h 68"/>
                <a:gd name="T6" fmla="*/ 1 w 400"/>
                <a:gd name="T7" fmla="*/ 68 h 68"/>
                <a:gd name="T8" fmla="*/ 396 w 400"/>
                <a:gd name="T9" fmla="*/ 53 h 68"/>
                <a:gd name="T10" fmla="*/ 390 w 400"/>
                <a:gd name="T11" fmla="*/ 52 h 68"/>
                <a:gd name="T12" fmla="*/ 400 w 400"/>
                <a:gd name="T13" fmla="*/ 0 h 68"/>
                <a:gd name="T14" fmla="*/ 397 w 400"/>
                <a:gd name="T15" fmla="*/ 0 h 68"/>
                <a:gd name="T16" fmla="*/ 394 w 400"/>
                <a:gd name="T17" fmla="*/ 0 h 68"/>
                <a:gd name="T18" fmla="*/ 400 w 400"/>
                <a:gd name="T19" fmla="*/ 0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0"/>
                <a:gd name="T31" fmla="*/ 0 h 68"/>
                <a:gd name="T32" fmla="*/ 400 w 400"/>
                <a:gd name="T33" fmla="*/ 68 h 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0" h="68">
                  <a:moveTo>
                    <a:pt x="400" y="0"/>
                  </a:moveTo>
                  <a:lnTo>
                    <a:pt x="394" y="0"/>
                  </a:lnTo>
                  <a:lnTo>
                    <a:pt x="0" y="14"/>
                  </a:lnTo>
                  <a:lnTo>
                    <a:pt x="1" y="68"/>
                  </a:lnTo>
                  <a:lnTo>
                    <a:pt x="396" y="53"/>
                  </a:lnTo>
                  <a:lnTo>
                    <a:pt x="390" y="52"/>
                  </a:lnTo>
                  <a:lnTo>
                    <a:pt x="400" y="0"/>
                  </a:lnTo>
                  <a:lnTo>
                    <a:pt x="397" y="0"/>
                  </a:lnTo>
                  <a:lnTo>
                    <a:pt x="394" y="0"/>
                  </a:lnTo>
                  <a:lnTo>
                    <a:pt x="400" y="0"/>
                  </a:lnTo>
                  <a:close/>
                </a:path>
              </a:pathLst>
            </a:custGeom>
            <a:solidFill>
              <a:srgbClr val="66F7FF"/>
            </a:solidFill>
            <a:ln w="9525">
              <a:noFill/>
              <a:round/>
              <a:headEnd/>
              <a:tailEnd/>
            </a:ln>
          </p:spPr>
          <p:txBody>
            <a:bodyPr>
              <a:prstTxWarp prst="textNoShape">
                <a:avLst/>
              </a:prstTxWarp>
            </a:bodyPr>
            <a:lstStyle/>
            <a:p>
              <a:endParaRPr lang="en-US">
                <a:latin typeface="Calibri" pitchFamily="-112" charset="0"/>
              </a:endParaRPr>
            </a:p>
          </p:txBody>
        </p:sp>
        <p:sp>
          <p:nvSpPr>
            <p:cNvPr id="19498" name="Freeform 31"/>
            <p:cNvSpPr>
              <a:spLocks/>
            </p:cNvSpPr>
            <p:nvPr/>
          </p:nvSpPr>
          <p:spPr bwMode="auto">
            <a:xfrm>
              <a:off x="1456" y="1659"/>
              <a:ext cx="223" cy="99"/>
            </a:xfrm>
            <a:custGeom>
              <a:avLst/>
              <a:gdLst>
                <a:gd name="T0" fmla="*/ 211 w 223"/>
                <a:gd name="T1" fmla="*/ 45 h 99"/>
                <a:gd name="T2" fmla="*/ 223 w 223"/>
                <a:gd name="T3" fmla="*/ 45 h 99"/>
                <a:gd name="T4" fmla="*/ 10 w 223"/>
                <a:gd name="T5" fmla="*/ 0 h 99"/>
                <a:gd name="T6" fmla="*/ 0 w 223"/>
                <a:gd name="T7" fmla="*/ 52 h 99"/>
                <a:gd name="T8" fmla="*/ 213 w 223"/>
                <a:gd name="T9" fmla="*/ 98 h 99"/>
                <a:gd name="T10" fmla="*/ 223 w 223"/>
                <a:gd name="T11" fmla="*/ 98 h 99"/>
                <a:gd name="T12" fmla="*/ 213 w 223"/>
                <a:gd name="T13" fmla="*/ 98 h 99"/>
                <a:gd name="T14" fmla="*/ 217 w 223"/>
                <a:gd name="T15" fmla="*/ 99 h 99"/>
                <a:gd name="T16" fmla="*/ 223 w 223"/>
                <a:gd name="T17" fmla="*/ 98 h 99"/>
                <a:gd name="T18" fmla="*/ 211 w 223"/>
                <a:gd name="T19" fmla="*/ 45 h 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3"/>
                <a:gd name="T31" fmla="*/ 0 h 99"/>
                <a:gd name="T32" fmla="*/ 223 w 223"/>
                <a:gd name="T33" fmla="*/ 99 h 9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3" h="99">
                  <a:moveTo>
                    <a:pt x="211" y="45"/>
                  </a:moveTo>
                  <a:lnTo>
                    <a:pt x="223" y="45"/>
                  </a:lnTo>
                  <a:lnTo>
                    <a:pt x="10" y="0"/>
                  </a:lnTo>
                  <a:lnTo>
                    <a:pt x="0" y="52"/>
                  </a:lnTo>
                  <a:lnTo>
                    <a:pt x="213" y="98"/>
                  </a:lnTo>
                  <a:lnTo>
                    <a:pt x="223" y="98"/>
                  </a:lnTo>
                  <a:lnTo>
                    <a:pt x="213" y="98"/>
                  </a:lnTo>
                  <a:lnTo>
                    <a:pt x="217" y="99"/>
                  </a:lnTo>
                  <a:lnTo>
                    <a:pt x="223" y="98"/>
                  </a:lnTo>
                  <a:lnTo>
                    <a:pt x="211" y="45"/>
                  </a:lnTo>
                  <a:close/>
                </a:path>
              </a:pathLst>
            </a:custGeom>
            <a:solidFill>
              <a:srgbClr val="66F7FF"/>
            </a:solidFill>
            <a:ln w="9525">
              <a:noFill/>
              <a:round/>
              <a:headEnd/>
              <a:tailEnd/>
            </a:ln>
          </p:spPr>
          <p:txBody>
            <a:bodyPr>
              <a:prstTxWarp prst="textNoShape">
                <a:avLst/>
              </a:prstTxWarp>
            </a:bodyPr>
            <a:lstStyle/>
            <a:p>
              <a:endParaRPr lang="en-US">
                <a:latin typeface="Calibri" pitchFamily="-112" charset="0"/>
              </a:endParaRPr>
            </a:p>
          </p:txBody>
        </p:sp>
        <p:sp>
          <p:nvSpPr>
            <p:cNvPr id="19499" name="Freeform 32"/>
            <p:cNvSpPr>
              <a:spLocks/>
            </p:cNvSpPr>
            <p:nvPr/>
          </p:nvSpPr>
          <p:spPr bwMode="auto">
            <a:xfrm>
              <a:off x="1667" y="1658"/>
              <a:ext cx="211" cy="99"/>
            </a:xfrm>
            <a:custGeom>
              <a:avLst/>
              <a:gdLst>
                <a:gd name="T0" fmla="*/ 209 w 211"/>
                <a:gd name="T1" fmla="*/ 0 h 99"/>
                <a:gd name="T2" fmla="*/ 199 w 211"/>
                <a:gd name="T3" fmla="*/ 0 h 99"/>
                <a:gd name="T4" fmla="*/ 0 w 211"/>
                <a:gd name="T5" fmla="*/ 46 h 99"/>
                <a:gd name="T6" fmla="*/ 12 w 211"/>
                <a:gd name="T7" fmla="*/ 99 h 99"/>
                <a:gd name="T8" fmla="*/ 211 w 211"/>
                <a:gd name="T9" fmla="*/ 52 h 99"/>
                <a:gd name="T10" fmla="*/ 201 w 211"/>
                <a:gd name="T11" fmla="*/ 53 h 99"/>
                <a:gd name="T12" fmla="*/ 209 w 211"/>
                <a:gd name="T13" fmla="*/ 0 h 99"/>
                <a:gd name="T14" fmla="*/ 204 w 211"/>
                <a:gd name="T15" fmla="*/ 0 h 99"/>
                <a:gd name="T16" fmla="*/ 199 w 211"/>
                <a:gd name="T17" fmla="*/ 0 h 99"/>
                <a:gd name="T18" fmla="*/ 209 w 211"/>
                <a:gd name="T19" fmla="*/ 0 h 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1"/>
                <a:gd name="T31" fmla="*/ 0 h 99"/>
                <a:gd name="T32" fmla="*/ 211 w 211"/>
                <a:gd name="T33" fmla="*/ 99 h 9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1" h="99">
                  <a:moveTo>
                    <a:pt x="209" y="0"/>
                  </a:moveTo>
                  <a:lnTo>
                    <a:pt x="199" y="0"/>
                  </a:lnTo>
                  <a:lnTo>
                    <a:pt x="0" y="46"/>
                  </a:lnTo>
                  <a:lnTo>
                    <a:pt x="12" y="99"/>
                  </a:lnTo>
                  <a:lnTo>
                    <a:pt x="211" y="52"/>
                  </a:lnTo>
                  <a:lnTo>
                    <a:pt x="201" y="53"/>
                  </a:lnTo>
                  <a:lnTo>
                    <a:pt x="209" y="0"/>
                  </a:lnTo>
                  <a:lnTo>
                    <a:pt x="204" y="0"/>
                  </a:lnTo>
                  <a:lnTo>
                    <a:pt x="199" y="0"/>
                  </a:lnTo>
                  <a:lnTo>
                    <a:pt x="209" y="0"/>
                  </a:lnTo>
                  <a:close/>
                </a:path>
              </a:pathLst>
            </a:custGeom>
            <a:solidFill>
              <a:srgbClr val="66F7FF"/>
            </a:solidFill>
            <a:ln w="9525">
              <a:noFill/>
              <a:round/>
              <a:headEnd/>
              <a:tailEnd/>
            </a:ln>
          </p:spPr>
          <p:txBody>
            <a:bodyPr>
              <a:prstTxWarp prst="textNoShape">
                <a:avLst/>
              </a:prstTxWarp>
            </a:bodyPr>
            <a:lstStyle/>
            <a:p>
              <a:endParaRPr lang="en-US">
                <a:latin typeface="Calibri" pitchFamily="-112" charset="0"/>
              </a:endParaRPr>
            </a:p>
          </p:txBody>
        </p:sp>
        <p:sp>
          <p:nvSpPr>
            <p:cNvPr id="19500" name="Freeform 33"/>
            <p:cNvSpPr>
              <a:spLocks/>
            </p:cNvSpPr>
            <p:nvPr/>
          </p:nvSpPr>
          <p:spPr bwMode="auto">
            <a:xfrm>
              <a:off x="1868" y="1658"/>
              <a:ext cx="97" cy="64"/>
            </a:xfrm>
            <a:custGeom>
              <a:avLst/>
              <a:gdLst>
                <a:gd name="T0" fmla="*/ 94 w 97"/>
                <a:gd name="T1" fmla="*/ 10 h 64"/>
                <a:gd name="T2" fmla="*/ 97 w 97"/>
                <a:gd name="T3" fmla="*/ 10 h 64"/>
                <a:gd name="T4" fmla="*/ 8 w 97"/>
                <a:gd name="T5" fmla="*/ 0 h 64"/>
                <a:gd name="T6" fmla="*/ 0 w 97"/>
                <a:gd name="T7" fmla="*/ 53 h 64"/>
                <a:gd name="T8" fmla="*/ 89 w 97"/>
                <a:gd name="T9" fmla="*/ 64 h 64"/>
                <a:gd name="T10" fmla="*/ 93 w 97"/>
                <a:gd name="T11" fmla="*/ 64 h 64"/>
                <a:gd name="T12" fmla="*/ 89 w 97"/>
                <a:gd name="T13" fmla="*/ 64 h 64"/>
                <a:gd name="T14" fmla="*/ 91 w 97"/>
                <a:gd name="T15" fmla="*/ 64 h 64"/>
                <a:gd name="T16" fmla="*/ 93 w 97"/>
                <a:gd name="T17" fmla="*/ 64 h 64"/>
                <a:gd name="T18" fmla="*/ 94 w 97"/>
                <a:gd name="T19" fmla="*/ 10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7"/>
                <a:gd name="T31" fmla="*/ 0 h 64"/>
                <a:gd name="T32" fmla="*/ 97 w 97"/>
                <a:gd name="T33" fmla="*/ 64 h 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7" h="64">
                  <a:moveTo>
                    <a:pt x="94" y="10"/>
                  </a:moveTo>
                  <a:lnTo>
                    <a:pt x="97" y="10"/>
                  </a:lnTo>
                  <a:lnTo>
                    <a:pt x="8" y="0"/>
                  </a:lnTo>
                  <a:lnTo>
                    <a:pt x="0" y="53"/>
                  </a:lnTo>
                  <a:lnTo>
                    <a:pt x="89" y="64"/>
                  </a:lnTo>
                  <a:lnTo>
                    <a:pt x="93" y="64"/>
                  </a:lnTo>
                  <a:lnTo>
                    <a:pt x="89" y="64"/>
                  </a:lnTo>
                  <a:lnTo>
                    <a:pt x="91" y="64"/>
                  </a:lnTo>
                  <a:lnTo>
                    <a:pt x="93" y="64"/>
                  </a:lnTo>
                  <a:lnTo>
                    <a:pt x="94" y="10"/>
                  </a:lnTo>
                  <a:close/>
                </a:path>
              </a:pathLst>
            </a:custGeom>
            <a:solidFill>
              <a:srgbClr val="66F7FF"/>
            </a:solidFill>
            <a:ln w="9525">
              <a:noFill/>
              <a:round/>
              <a:headEnd/>
              <a:tailEnd/>
            </a:ln>
          </p:spPr>
          <p:txBody>
            <a:bodyPr>
              <a:prstTxWarp prst="textNoShape">
                <a:avLst/>
              </a:prstTxWarp>
            </a:bodyPr>
            <a:lstStyle/>
            <a:p>
              <a:endParaRPr lang="en-US">
                <a:latin typeface="Calibri" pitchFamily="-112" charset="0"/>
              </a:endParaRPr>
            </a:p>
          </p:txBody>
        </p:sp>
        <p:sp>
          <p:nvSpPr>
            <p:cNvPr id="19501" name="Freeform 34"/>
            <p:cNvSpPr>
              <a:spLocks/>
            </p:cNvSpPr>
            <p:nvPr/>
          </p:nvSpPr>
          <p:spPr bwMode="auto">
            <a:xfrm>
              <a:off x="1961" y="1668"/>
              <a:ext cx="161" cy="59"/>
            </a:xfrm>
            <a:custGeom>
              <a:avLst/>
              <a:gdLst>
                <a:gd name="T0" fmla="*/ 156 w 161"/>
                <a:gd name="T1" fmla="*/ 5 h 59"/>
                <a:gd name="T2" fmla="*/ 160 w 161"/>
                <a:gd name="T3" fmla="*/ 5 h 59"/>
                <a:gd name="T4" fmla="*/ 1 w 161"/>
                <a:gd name="T5" fmla="*/ 0 h 59"/>
                <a:gd name="T6" fmla="*/ 0 w 161"/>
                <a:gd name="T7" fmla="*/ 54 h 59"/>
                <a:gd name="T8" fmla="*/ 159 w 161"/>
                <a:gd name="T9" fmla="*/ 59 h 59"/>
                <a:gd name="T10" fmla="*/ 161 w 161"/>
                <a:gd name="T11" fmla="*/ 59 h 59"/>
                <a:gd name="T12" fmla="*/ 159 w 161"/>
                <a:gd name="T13" fmla="*/ 59 h 59"/>
                <a:gd name="T14" fmla="*/ 160 w 161"/>
                <a:gd name="T15" fmla="*/ 59 h 59"/>
                <a:gd name="T16" fmla="*/ 161 w 161"/>
                <a:gd name="T17" fmla="*/ 59 h 59"/>
                <a:gd name="T18" fmla="*/ 156 w 161"/>
                <a:gd name="T19" fmla="*/ 5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1"/>
                <a:gd name="T31" fmla="*/ 0 h 59"/>
                <a:gd name="T32" fmla="*/ 161 w 161"/>
                <a:gd name="T33" fmla="*/ 59 h 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1" h="59">
                  <a:moveTo>
                    <a:pt x="156" y="5"/>
                  </a:moveTo>
                  <a:lnTo>
                    <a:pt x="160" y="5"/>
                  </a:lnTo>
                  <a:lnTo>
                    <a:pt x="1" y="0"/>
                  </a:lnTo>
                  <a:lnTo>
                    <a:pt x="0" y="54"/>
                  </a:lnTo>
                  <a:lnTo>
                    <a:pt x="159" y="59"/>
                  </a:lnTo>
                  <a:lnTo>
                    <a:pt x="161" y="59"/>
                  </a:lnTo>
                  <a:lnTo>
                    <a:pt x="159" y="59"/>
                  </a:lnTo>
                  <a:lnTo>
                    <a:pt x="160" y="59"/>
                  </a:lnTo>
                  <a:lnTo>
                    <a:pt x="161" y="59"/>
                  </a:lnTo>
                  <a:lnTo>
                    <a:pt x="156" y="5"/>
                  </a:lnTo>
                  <a:close/>
                </a:path>
              </a:pathLst>
            </a:custGeom>
            <a:solidFill>
              <a:srgbClr val="66F7FF"/>
            </a:solidFill>
            <a:ln w="9525">
              <a:noFill/>
              <a:round/>
              <a:headEnd/>
              <a:tailEnd/>
            </a:ln>
          </p:spPr>
          <p:txBody>
            <a:bodyPr>
              <a:prstTxWarp prst="textNoShape">
                <a:avLst/>
              </a:prstTxWarp>
            </a:bodyPr>
            <a:lstStyle/>
            <a:p>
              <a:endParaRPr lang="en-US">
                <a:latin typeface="Calibri" pitchFamily="-112" charset="0"/>
              </a:endParaRPr>
            </a:p>
          </p:txBody>
        </p:sp>
        <p:sp>
          <p:nvSpPr>
            <p:cNvPr id="19502" name="Freeform 35"/>
            <p:cNvSpPr>
              <a:spLocks/>
            </p:cNvSpPr>
            <p:nvPr/>
          </p:nvSpPr>
          <p:spPr bwMode="auto">
            <a:xfrm>
              <a:off x="2117" y="1649"/>
              <a:ext cx="245" cy="78"/>
            </a:xfrm>
            <a:custGeom>
              <a:avLst/>
              <a:gdLst>
                <a:gd name="T0" fmla="*/ 244 w 245"/>
                <a:gd name="T1" fmla="*/ 0 h 78"/>
                <a:gd name="T2" fmla="*/ 239 w 245"/>
                <a:gd name="T3" fmla="*/ 0 h 78"/>
                <a:gd name="T4" fmla="*/ 0 w 245"/>
                <a:gd name="T5" fmla="*/ 24 h 78"/>
                <a:gd name="T6" fmla="*/ 5 w 245"/>
                <a:gd name="T7" fmla="*/ 78 h 78"/>
                <a:gd name="T8" fmla="*/ 245 w 245"/>
                <a:gd name="T9" fmla="*/ 54 h 78"/>
                <a:gd name="T10" fmla="*/ 239 w 245"/>
                <a:gd name="T11" fmla="*/ 54 h 78"/>
                <a:gd name="T12" fmla="*/ 244 w 245"/>
                <a:gd name="T13" fmla="*/ 0 h 78"/>
                <a:gd name="T14" fmla="*/ 241 w 245"/>
                <a:gd name="T15" fmla="*/ 0 h 78"/>
                <a:gd name="T16" fmla="*/ 239 w 245"/>
                <a:gd name="T17" fmla="*/ 0 h 78"/>
                <a:gd name="T18" fmla="*/ 244 w 245"/>
                <a:gd name="T19" fmla="*/ 0 h 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5"/>
                <a:gd name="T31" fmla="*/ 0 h 78"/>
                <a:gd name="T32" fmla="*/ 245 w 245"/>
                <a:gd name="T33" fmla="*/ 78 h 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5" h="78">
                  <a:moveTo>
                    <a:pt x="244" y="0"/>
                  </a:moveTo>
                  <a:lnTo>
                    <a:pt x="239" y="0"/>
                  </a:lnTo>
                  <a:lnTo>
                    <a:pt x="0" y="24"/>
                  </a:lnTo>
                  <a:lnTo>
                    <a:pt x="5" y="78"/>
                  </a:lnTo>
                  <a:lnTo>
                    <a:pt x="245" y="54"/>
                  </a:lnTo>
                  <a:lnTo>
                    <a:pt x="239" y="54"/>
                  </a:lnTo>
                  <a:lnTo>
                    <a:pt x="244" y="0"/>
                  </a:lnTo>
                  <a:lnTo>
                    <a:pt x="241" y="0"/>
                  </a:lnTo>
                  <a:lnTo>
                    <a:pt x="239" y="0"/>
                  </a:lnTo>
                  <a:lnTo>
                    <a:pt x="244" y="0"/>
                  </a:lnTo>
                  <a:close/>
                </a:path>
              </a:pathLst>
            </a:custGeom>
            <a:solidFill>
              <a:srgbClr val="66F7FF"/>
            </a:solidFill>
            <a:ln w="9525">
              <a:noFill/>
              <a:round/>
              <a:headEnd/>
              <a:tailEnd/>
            </a:ln>
          </p:spPr>
          <p:txBody>
            <a:bodyPr>
              <a:prstTxWarp prst="textNoShape">
                <a:avLst/>
              </a:prstTxWarp>
            </a:bodyPr>
            <a:lstStyle/>
            <a:p>
              <a:endParaRPr lang="en-US">
                <a:latin typeface="Calibri" pitchFamily="-112" charset="0"/>
              </a:endParaRPr>
            </a:p>
          </p:txBody>
        </p:sp>
        <p:sp>
          <p:nvSpPr>
            <p:cNvPr id="19503" name="Freeform 36"/>
            <p:cNvSpPr>
              <a:spLocks/>
            </p:cNvSpPr>
            <p:nvPr/>
          </p:nvSpPr>
          <p:spPr bwMode="auto">
            <a:xfrm>
              <a:off x="2356" y="1649"/>
              <a:ext cx="178" cy="68"/>
            </a:xfrm>
            <a:custGeom>
              <a:avLst/>
              <a:gdLst>
                <a:gd name="T0" fmla="*/ 178 w 178"/>
                <a:gd name="T1" fmla="*/ 14 h 68"/>
                <a:gd name="T2" fmla="*/ 178 w 178"/>
                <a:gd name="T3" fmla="*/ 14 h 68"/>
                <a:gd name="T4" fmla="*/ 5 w 178"/>
                <a:gd name="T5" fmla="*/ 0 h 68"/>
                <a:gd name="T6" fmla="*/ 0 w 178"/>
                <a:gd name="T7" fmla="*/ 54 h 68"/>
                <a:gd name="T8" fmla="*/ 174 w 178"/>
                <a:gd name="T9" fmla="*/ 68 h 68"/>
                <a:gd name="T10" fmla="*/ 174 w 178"/>
                <a:gd name="T11" fmla="*/ 68 h 68"/>
                <a:gd name="T12" fmla="*/ 174 w 178"/>
                <a:gd name="T13" fmla="*/ 68 h 68"/>
                <a:gd name="T14" fmla="*/ 174 w 178"/>
                <a:gd name="T15" fmla="*/ 68 h 68"/>
                <a:gd name="T16" fmla="*/ 174 w 178"/>
                <a:gd name="T17" fmla="*/ 68 h 68"/>
                <a:gd name="T18" fmla="*/ 178 w 178"/>
                <a:gd name="T19" fmla="*/ 14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8"/>
                <a:gd name="T31" fmla="*/ 0 h 68"/>
                <a:gd name="T32" fmla="*/ 178 w 178"/>
                <a:gd name="T33" fmla="*/ 68 h 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8" h="68">
                  <a:moveTo>
                    <a:pt x="178" y="14"/>
                  </a:moveTo>
                  <a:lnTo>
                    <a:pt x="178" y="14"/>
                  </a:lnTo>
                  <a:lnTo>
                    <a:pt x="5" y="0"/>
                  </a:lnTo>
                  <a:lnTo>
                    <a:pt x="0" y="54"/>
                  </a:lnTo>
                  <a:lnTo>
                    <a:pt x="174" y="68"/>
                  </a:lnTo>
                  <a:lnTo>
                    <a:pt x="178" y="14"/>
                  </a:lnTo>
                  <a:close/>
                </a:path>
              </a:pathLst>
            </a:custGeom>
            <a:solidFill>
              <a:srgbClr val="66F7FF"/>
            </a:solidFill>
            <a:ln w="9525">
              <a:noFill/>
              <a:round/>
              <a:headEnd/>
              <a:tailEnd/>
            </a:ln>
          </p:spPr>
          <p:txBody>
            <a:bodyPr>
              <a:prstTxWarp prst="textNoShape">
                <a:avLst/>
              </a:prstTxWarp>
            </a:bodyPr>
            <a:lstStyle/>
            <a:p>
              <a:endParaRPr lang="en-US">
                <a:latin typeface="Calibri" pitchFamily="-112" charset="0"/>
              </a:endParaRPr>
            </a:p>
          </p:txBody>
        </p:sp>
        <p:sp>
          <p:nvSpPr>
            <p:cNvPr id="19504" name="Freeform 37"/>
            <p:cNvSpPr>
              <a:spLocks/>
            </p:cNvSpPr>
            <p:nvPr/>
          </p:nvSpPr>
          <p:spPr bwMode="auto">
            <a:xfrm>
              <a:off x="2530" y="1663"/>
              <a:ext cx="148" cy="64"/>
            </a:xfrm>
            <a:custGeom>
              <a:avLst/>
              <a:gdLst>
                <a:gd name="T0" fmla="*/ 147 w 148"/>
                <a:gd name="T1" fmla="*/ 10 h 64"/>
                <a:gd name="T2" fmla="*/ 148 w 148"/>
                <a:gd name="T3" fmla="*/ 10 h 64"/>
                <a:gd name="T4" fmla="*/ 4 w 148"/>
                <a:gd name="T5" fmla="*/ 0 h 64"/>
                <a:gd name="T6" fmla="*/ 0 w 148"/>
                <a:gd name="T7" fmla="*/ 54 h 64"/>
                <a:gd name="T8" fmla="*/ 143 w 148"/>
                <a:gd name="T9" fmla="*/ 64 h 64"/>
                <a:gd name="T10" fmla="*/ 145 w 148"/>
                <a:gd name="T11" fmla="*/ 64 h 64"/>
                <a:gd name="T12" fmla="*/ 143 w 148"/>
                <a:gd name="T13" fmla="*/ 64 h 64"/>
                <a:gd name="T14" fmla="*/ 145 w 148"/>
                <a:gd name="T15" fmla="*/ 64 h 64"/>
                <a:gd name="T16" fmla="*/ 145 w 148"/>
                <a:gd name="T17" fmla="*/ 64 h 64"/>
                <a:gd name="T18" fmla="*/ 147 w 148"/>
                <a:gd name="T19" fmla="*/ 10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8"/>
                <a:gd name="T31" fmla="*/ 0 h 64"/>
                <a:gd name="T32" fmla="*/ 148 w 148"/>
                <a:gd name="T33" fmla="*/ 64 h 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8" h="64">
                  <a:moveTo>
                    <a:pt x="147" y="10"/>
                  </a:moveTo>
                  <a:lnTo>
                    <a:pt x="148" y="10"/>
                  </a:lnTo>
                  <a:lnTo>
                    <a:pt x="4" y="0"/>
                  </a:lnTo>
                  <a:lnTo>
                    <a:pt x="0" y="54"/>
                  </a:lnTo>
                  <a:lnTo>
                    <a:pt x="143" y="64"/>
                  </a:lnTo>
                  <a:lnTo>
                    <a:pt x="145" y="64"/>
                  </a:lnTo>
                  <a:lnTo>
                    <a:pt x="143" y="64"/>
                  </a:lnTo>
                  <a:lnTo>
                    <a:pt x="145" y="64"/>
                  </a:lnTo>
                  <a:lnTo>
                    <a:pt x="147" y="10"/>
                  </a:lnTo>
                  <a:close/>
                </a:path>
              </a:pathLst>
            </a:custGeom>
            <a:solidFill>
              <a:srgbClr val="66F7FF"/>
            </a:solidFill>
            <a:ln w="9525">
              <a:noFill/>
              <a:round/>
              <a:headEnd/>
              <a:tailEnd/>
            </a:ln>
          </p:spPr>
          <p:txBody>
            <a:bodyPr>
              <a:prstTxWarp prst="textNoShape">
                <a:avLst/>
              </a:prstTxWarp>
            </a:bodyPr>
            <a:lstStyle/>
            <a:p>
              <a:endParaRPr lang="en-US">
                <a:latin typeface="Calibri" pitchFamily="-112" charset="0"/>
              </a:endParaRPr>
            </a:p>
          </p:txBody>
        </p:sp>
        <p:sp>
          <p:nvSpPr>
            <p:cNvPr id="19505" name="Freeform 38"/>
            <p:cNvSpPr>
              <a:spLocks/>
            </p:cNvSpPr>
            <p:nvPr/>
          </p:nvSpPr>
          <p:spPr bwMode="auto">
            <a:xfrm>
              <a:off x="2675" y="1673"/>
              <a:ext cx="160" cy="58"/>
            </a:xfrm>
            <a:custGeom>
              <a:avLst/>
              <a:gdLst>
                <a:gd name="T0" fmla="*/ 160 w 160"/>
                <a:gd name="T1" fmla="*/ 4 h 58"/>
                <a:gd name="T2" fmla="*/ 157 w 160"/>
                <a:gd name="T3" fmla="*/ 4 h 58"/>
                <a:gd name="T4" fmla="*/ 2 w 160"/>
                <a:gd name="T5" fmla="*/ 0 h 58"/>
                <a:gd name="T6" fmla="*/ 0 w 160"/>
                <a:gd name="T7" fmla="*/ 54 h 58"/>
                <a:gd name="T8" fmla="*/ 156 w 160"/>
                <a:gd name="T9" fmla="*/ 58 h 58"/>
                <a:gd name="T10" fmla="*/ 154 w 160"/>
                <a:gd name="T11" fmla="*/ 58 h 58"/>
                <a:gd name="T12" fmla="*/ 160 w 160"/>
                <a:gd name="T13" fmla="*/ 4 h 58"/>
                <a:gd name="T14" fmla="*/ 158 w 160"/>
                <a:gd name="T15" fmla="*/ 4 h 58"/>
                <a:gd name="T16" fmla="*/ 157 w 160"/>
                <a:gd name="T17" fmla="*/ 4 h 58"/>
                <a:gd name="T18" fmla="*/ 160 w 160"/>
                <a:gd name="T19" fmla="*/ 4 h 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0"/>
                <a:gd name="T31" fmla="*/ 0 h 58"/>
                <a:gd name="T32" fmla="*/ 160 w 160"/>
                <a:gd name="T33" fmla="*/ 58 h 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0" h="58">
                  <a:moveTo>
                    <a:pt x="160" y="4"/>
                  </a:moveTo>
                  <a:lnTo>
                    <a:pt x="157" y="4"/>
                  </a:lnTo>
                  <a:lnTo>
                    <a:pt x="2" y="0"/>
                  </a:lnTo>
                  <a:lnTo>
                    <a:pt x="0" y="54"/>
                  </a:lnTo>
                  <a:lnTo>
                    <a:pt x="156" y="58"/>
                  </a:lnTo>
                  <a:lnTo>
                    <a:pt x="154" y="58"/>
                  </a:lnTo>
                  <a:lnTo>
                    <a:pt x="160" y="4"/>
                  </a:lnTo>
                  <a:lnTo>
                    <a:pt x="158" y="4"/>
                  </a:lnTo>
                  <a:lnTo>
                    <a:pt x="157" y="4"/>
                  </a:lnTo>
                  <a:lnTo>
                    <a:pt x="160" y="4"/>
                  </a:lnTo>
                  <a:close/>
                </a:path>
              </a:pathLst>
            </a:custGeom>
            <a:solidFill>
              <a:srgbClr val="66F7FF"/>
            </a:solidFill>
            <a:ln w="9525">
              <a:noFill/>
              <a:round/>
              <a:headEnd/>
              <a:tailEnd/>
            </a:ln>
          </p:spPr>
          <p:txBody>
            <a:bodyPr>
              <a:prstTxWarp prst="textNoShape">
                <a:avLst/>
              </a:prstTxWarp>
            </a:bodyPr>
            <a:lstStyle/>
            <a:p>
              <a:endParaRPr lang="en-US">
                <a:latin typeface="Calibri" pitchFamily="-112" charset="0"/>
              </a:endParaRPr>
            </a:p>
          </p:txBody>
        </p:sp>
        <p:sp>
          <p:nvSpPr>
            <p:cNvPr id="19506" name="Freeform 39"/>
            <p:cNvSpPr>
              <a:spLocks/>
            </p:cNvSpPr>
            <p:nvPr/>
          </p:nvSpPr>
          <p:spPr bwMode="auto">
            <a:xfrm>
              <a:off x="2829" y="1677"/>
              <a:ext cx="284" cy="80"/>
            </a:xfrm>
            <a:custGeom>
              <a:avLst/>
              <a:gdLst>
                <a:gd name="T0" fmla="*/ 284 w 284"/>
                <a:gd name="T1" fmla="*/ 26 h 80"/>
                <a:gd name="T2" fmla="*/ 284 w 284"/>
                <a:gd name="T3" fmla="*/ 26 h 80"/>
                <a:gd name="T4" fmla="*/ 6 w 284"/>
                <a:gd name="T5" fmla="*/ 0 h 80"/>
                <a:gd name="T6" fmla="*/ 0 w 284"/>
                <a:gd name="T7" fmla="*/ 54 h 80"/>
                <a:gd name="T8" fmla="*/ 279 w 284"/>
                <a:gd name="T9" fmla="*/ 80 h 80"/>
                <a:gd name="T10" fmla="*/ 279 w 284"/>
                <a:gd name="T11" fmla="*/ 80 h 80"/>
                <a:gd name="T12" fmla="*/ 279 w 284"/>
                <a:gd name="T13" fmla="*/ 80 h 80"/>
                <a:gd name="T14" fmla="*/ 279 w 284"/>
                <a:gd name="T15" fmla="*/ 80 h 80"/>
                <a:gd name="T16" fmla="*/ 279 w 284"/>
                <a:gd name="T17" fmla="*/ 80 h 80"/>
                <a:gd name="T18" fmla="*/ 284 w 284"/>
                <a:gd name="T19" fmla="*/ 26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4"/>
                <a:gd name="T31" fmla="*/ 0 h 80"/>
                <a:gd name="T32" fmla="*/ 284 w 284"/>
                <a:gd name="T33" fmla="*/ 80 h 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4" h="80">
                  <a:moveTo>
                    <a:pt x="284" y="26"/>
                  </a:moveTo>
                  <a:lnTo>
                    <a:pt x="284" y="26"/>
                  </a:lnTo>
                  <a:lnTo>
                    <a:pt x="6" y="0"/>
                  </a:lnTo>
                  <a:lnTo>
                    <a:pt x="0" y="54"/>
                  </a:lnTo>
                  <a:lnTo>
                    <a:pt x="279" y="80"/>
                  </a:lnTo>
                  <a:lnTo>
                    <a:pt x="284" y="26"/>
                  </a:lnTo>
                  <a:close/>
                </a:path>
              </a:pathLst>
            </a:custGeom>
            <a:solidFill>
              <a:srgbClr val="66F7FF"/>
            </a:solidFill>
            <a:ln w="9525">
              <a:noFill/>
              <a:round/>
              <a:headEnd/>
              <a:tailEnd/>
            </a:ln>
          </p:spPr>
          <p:txBody>
            <a:bodyPr>
              <a:prstTxWarp prst="textNoShape">
                <a:avLst/>
              </a:prstTxWarp>
            </a:bodyPr>
            <a:lstStyle/>
            <a:p>
              <a:endParaRPr lang="en-US">
                <a:latin typeface="Calibri" pitchFamily="-112" charset="0"/>
              </a:endParaRPr>
            </a:p>
          </p:txBody>
        </p:sp>
        <p:sp>
          <p:nvSpPr>
            <p:cNvPr id="19507" name="Freeform 40"/>
            <p:cNvSpPr>
              <a:spLocks/>
            </p:cNvSpPr>
            <p:nvPr/>
          </p:nvSpPr>
          <p:spPr bwMode="auto">
            <a:xfrm>
              <a:off x="3108" y="1703"/>
              <a:ext cx="214" cy="73"/>
            </a:xfrm>
            <a:custGeom>
              <a:avLst/>
              <a:gdLst>
                <a:gd name="T0" fmla="*/ 203 w 214"/>
                <a:gd name="T1" fmla="*/ 19 h 73"/>
                <a:gd name="T2" fmla="*/ 212 w 214"/>
                <a:gd name="T3" fmla="*/ 19 h 73"/>
                <a:gd name="T4" fmla="*/ 5 w 214"/>
                <a:gd name="T5" fmla="*/ 0 h 73"/>
                <a:gd name="T6" fmla="*/ 0 w 214"/>
                <a:gd name="T7" fmla="*/ 54 h 73"/>
                <a:gd name="T8" fmla="*/ 206 w 214"/>
                <a:gd name="T9" fmla="*/ 73 h 73"/>
                <a:gd name="T10" fmla="*/ 214 w 214"/>
                <a:gd name="T11" fmla="*/ 71 h 73"/>
                <a:gd name="T12" fmla="*/ 206 w 214"/>
                <a:gd name="T13" fmla="*/ 73 h 73"/>
                <a:gd name="T14" fmla="*/ 210 w 214"/>
                <a:gd name="T15" fmla="*/ 73 h 73"/>
                <a:gd name="T16" fmla="*/ 214 w 214"/>
                <a:gd name="T17" fmla="*/ 71 h 73"/>
                <a:gd name="T18" fmla="*/ 203 w 214"/>
                <a:gd name="T19" fmla="*/ 19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4"/>
                <a:gd name="T31" fmla="*/ 0 h 73"/>
                <a:gd name="T32" fmla="*/ 214 w 214"/>
                <a:gd name="T33" fmla="*/ 73 h 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4" h="73">
                  <a:moveTo>
                    <a:pt x="203" y="19"/>
                  </a:moveTo>
                  <a:lnTo>
                    <a:pt x="212" y="19"/>
                  </a:lnTo>
                  <a:lnTo>
                    <a:pt x="5" y="0"/>
                  </a:lnTo>
                  <a:lnTo>
                    <a:pt x="0" y="54"/>
                  </a:lnTo>
                  <a:lnTo>
                    <a:pt x="206" y="73"/>
                  </a:lnTo>
                  <a:lnTo>
                    <a:pt x="214" y="71"/>
                  </a:lnTo>
                  <a:lnTo>
                    <a:pt x="206" y="73"/>
                  </a:lnTo>
                  <a:lnTo>
                    <a:pt x="210" y="73"/>
                  </a:lnTo>
                  <a:lnTo>
                    <a:pt x="214" y="71"/>
                  </a:lnTo>
                  <a:lnTo>
                    <a:pt x="203" y="19"/>
                  </a:lnTo>
                  <a:close/>
                </a:path>
              </a:pathLst>
            </a:custGeom>
            <a:solidFill>
              <a:srgbClr val="66F7FF"/>
            </a:solidFill>
            <a:ln w="9525">
              <a:noFill/>
              <a:round/>
              <a:headEnd/>
              <a:tailEnd/>
            </a:ln>
          </p:spPr>
          <p:txBody>
            <a:bodyPr>
              <a:prstTxWarp prst="textNoShape">
                <a:avLst/>
              </a:prstTxWarp>
            </a:bodyPr>
            <a:lstStyle/>
            <a:p>
              <a:endParaRPr lang="en-US">
                <a:latin typeface="Calibri" pitchFamily="-112" charset="0"/>
              </a:endParaRPr>
            </a:p>
          </p:txBody>
        </p:sp>
        <p:sp>
          <p:nvSpPr>
            <p:cNvPr id="19508" name="Freeform 41"/>
            <p:cNvSpPr>
              <a:spLocks/>
            </p:cNvSpPr>
            <p:nvPr/>
          </p:nvSpPr>
          <p:spPr bwMode="auto">
            <a:xfrm>
              <a:off x="3311" y="1693"/>
              <a:ext cx="164" cy="81"/>
            </a:xfrm>
            <a:custGeom>
              <a:avLst/>
              <a:gdLst>
                <a:gd name="T0" fmla="*/ 152 w 164"/>
                <a:gd name="T1" fmla="*/ 0 h 81"/>
                <a:gd name="T2" fmla="*/ 152 w 164"/>
                <a:gd name="T3" fmla="*/ 0 h 81"/>
                <a:gd name="T4" fmla="*/ 0 w 164"/>
                <a:gd name="T5" fmla="*/ 29 h 81"/>
                <a:gd name="T6" fmla="*/ 11 w 164"/>
                <a:gd name="T7" fmla="*/ 81 h 81"/>
                <a:gd name="T8" fmla="*/ 163 w 164"/>
                <a:gd name="T9" fmla="*/ 52 h 81"/>
                <a:gd name="T10" fmla="*/ 164 w 164"/>
                <a:gd name="T11" fmla="*/ 52 h 81"/>
                <a:gd name="T12" fmla="*/ 163 w 164"/>
                <a:gd name="T13" fmla="*/ 52 h 81"/>
                <a:gd name="T14" fmla="*/ 163 w 164"/>
                <a:gd name="T15" fmla="*/ 52 h 81"/>
                <a:gd name="T16" fmla="*/ 164 w 164"/>
                <a:gd name="T17" fmla="*/ 52 h 81"/>
                <a:gd name="T18" fmla="*/ 152 w 164"/>
                <a:gd name="T19" fmla="*/ 0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4"/>
                <a:gd name="T31" fmla="*/ 0 h 81"/>
                <a:gd name="T32" fmla="*/ 164 w 164"/>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4" h="81">
                  <a:moveTo>
                    <a:pt x="152" y="0"/>
                  </a:moveTo>
                  <a:lnTo>
                    <a:pt x="152" y="0"/>
                  </a:lnTo>
                  <a:lnTo>
                    <a:pt x="0" y="29"/>
                  </a:lnTo>
                  <a:lnTo>
                    <a:pt x="11" y="81"/>
                  </a:lnTo>
                  <a:lnTo>
                    <a:pt x="163" y="52"/>
                  </a:lnTo>
                  <a:lnTo>
                    <a:pt x="164" y="52"/>
                  </a:lnTo>
                  <a:lnTo>
                    <a:pt x="163" y="52"/>
                  </a:lnTo>
                  <a:lnTo>
                    <a:pt x="164" y="52"/>
                  </a:lnTo>
                  <a:lnTo>
                    <a:pt x="152" y="0"/>
                  </a:lnTo>
                  <a:close/>
                </a:path>
              </a:pathLst>
            </a:custGeom>
            <a:solidFill>
              <a:srgbClr val="66F7FF"/>
            </a:solidFill>
            <a:ln w="9525">
              <a:noFill/>
              <a:round/>
              <a:headEnd/>
              <a:tailEnd/>
            </a:ln>
          </p:spPr>
          <p:txBody>
            <a:bodyPr>
              <a:prstTxWarp prst="textNoShape">
                <a:avLst/>
              </a:prstTxWarp>
            </a:bodyPr>
            <a:lstStyle/>
            <a:p>
              <a:endParaRPr lang="en-US">
                <a:latin typeface="Calibri" pitchFamily="-112" charset="0"/>
              </a:endParaRPr>
            </a:p>
          </p:txBody>
        </p:sp>
        <p:sp>
          <p:nvSpPr>
            <p:cNvPr id="19509" name="Freeform 42"/>
            <p:cNvSpPr>
              <a:spLocks/>
            </p:cNvSpPr>
            <p:nvPr/>
          </p:nvSpPr>
          <p:spPr bwMode="auto">
            <a:xfrm>
              <a:off x="3463" y="1649"/>
              <a:ext cx="210" cy="96"/>
            </a:xfrm>
            <a:custGeom>
              <a:avLst/>
              <a:gdLst>
                <a:gd name="T0" fmla="*/ 196 w 210"/>
                <a:gd name="T1" fmla="*/ 0 h 96"/>
                <a:gd name="T2" fmla="*/ 197 w 210"/>
                <a:gd name="T3" fmla="*/ 0 h 96"/>
                <a:gd name="T4" fmla="*/ 0 w 210"/>
                <a:gd name="T5" fmla="*/ 44 h 96"/>
                <a:gd name="T6" fmla="*/ 12 w 210"/>
                <a:gd name="T7" fmla="*/ 96 h 96"/>
                <a:gd name="T8" fmla="*/ 209 w 210"/>
                <a:gd name="T9" fmla="*/ 53 h 96"/>
                <a:gd name="T10" fmla="*/ 210 w 210"/>
                <a:gd name="T11" fmla="*/ 53 h 96"/>
                <a:gd name="T12" fmla="*/ 209 w 210"/>
                <a:gd name="T13" fmla="*/ 53 h 96"/>
                <a:gd name="T14" fmla="*/ 209 w 210"/>
                <a:gd name="T15" fmla="*/ 53 h 96"/>
                <a:gd name="T16" fmla="*/ 210 w 210"/>
                <a:gd name="T17" fmla="*/ 53 h 96"/>
                <a:gd name="T18" fmla="*/ 196 w 210"/>
                <a:gd name="T19" fmla="*/ 0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0"/>
                <a:gd name="T31" fmla="*/ 0 h 96"/>
                <a:gd name="T32" fmla="*/ 210 w 210"/>
                <a:gd name="T33" fmla="*/ 96 h 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0" h="96">
                  <a:moveTo>
                    <a:pt x="196" y="0"/>
                  </a:moveTo>
                  <a:lnTo>
                    <a:pt x="197" y="0"/>
                  </a:lnTo>
                  <a:lnTo>
                    <a:pt x="0" y="44"/>
                  </a:lnTo>
                  <a:lnTo>
                    <a:pt x="12" y="96"/>
                  </a:lnTo>
                  <a:lnTo>
                    <a:pt x="209" y="53"/>
                  </a:lnTo>
                  <a:lnTo>
                    <a:pt x="210" y="53"/>
                  </a:lnTo>
                  <a:lnTo>
                    <a:pt x="209" y="53"/>
                  </a:lnTo>
                  <a:lnTo>
                    <a:pt x="210" y="53"/>
                  </a:lnTo>
                  <a:lnTo>
                    <a:pt x="196" y="0"/>
                  </a:lnTo>
                  <a:close/>
                </a:path>
              </a:pathLst>
            </a:custGeom>
            <a:solidFill>
              <a:srgbClr val="66F7FF"/>
            </a:solidFill>
            <a:ln w="9525">
              <a:noFill/>
              <a:round/>
              <a:headEnd/>
              <a:tailEnd/>
            </a:ln>
          </p:spPr>
          <p:txBody>
            <a:bodyPr>
              <a:prstTxWarp prst="textNoShape">
                <a:avLst/>
              </a:prstTxWarp>
            </a:bodyPr>
            <a:lstStyle/>
            <a:p>
              <a:endParaRPr lang="en-US">
                <a:latin typeface="Calibri" pitchFamily="-112" charset="0"/>
              </a:endParaRPr>
            </a:p>
          </p:txBody>
        </p:sp>
        <p:sp>
          <p:nvSpPr>
            <p:cNvPr id="19510" name="Freeform 43"/>
            <p:cNvSpPr>
              <a:spLocks/>
            </p:cNvSpPr>
            <p:nvPr/>
          </p:nvSpPr>
          <p:spPr bwMode="auto">
            <a:xfrm>
              <a:off x="3659" y="1621"/>
              <a:ext cx="124" cy="81"/>
            </a:xfrm>
            <a:custGeom>
              <a:avLst/>
              <a:gdLst>
                <a:gd name="T0" fmla="*/ 120 w 124"/>
                <a:gd name="T1" fmla="*/ 0 h 81"/>
                <a:gd name="T2" fmla="*/ 110 w 124"/>
                <a:gd name="T3" fmla="*/ 1 h 81"/>
                <a:gd name="T4" fmla="*/ 0 w 124"/>
                <a:gd name="T5" fmla="*/ 28 h 81"/>
                <a:gd name="T6" fmla="*/ 14 w 124"/>
                <a:gd name="T7" fmla="*/ 81 h 81"/>
                <a:gd name="T8" fmla="*/ 124 w 124"/>
                <a:gd name="T9" fmla="*/ 54 h 81"/>
                <a:gd name="T10" fmla="*/ 113 w 124"/>
                <a:gd name="T11" fmla="*/ 54 h 81"/>
                <a:gd name="T12" fmla="*/ 120 w 124"/>
                <a:gd name="T13" fmla="*/ 0 h 81"/>
                <a:gd name="T14" fmla="*/ 116 w 124"/>
                <a:gd name="T15" fmla="*/ 0 h 81"/>
                <a:gd name="T16" fmla="*/ 110 w 124"/>
                <a:gd name="T17" fmla="*/ 1 h 81"/>
                <a:gd name="T18" fmla="*/ 120 w 124"/>
                <a:gd name="T19" fmla="*/ 0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4"/>
                <a:gd name="T31" fmla="*/ 0 h 81"/>
                <a:gd name="T32" fmla="*/ 124 w 124"/>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4" h="81">
                  <a:moveTo>
                    <a:pt x="120" y="0"/>
                  </a:moveTo>
                  <a:lnTo>
                    <a:pt x="110" y="1"/>
                  </a:lnTo>
                  <a:lnTo>
                    <a:pt x="0" y="28"/>
                  </a:lnTo>
                  <a:lnTo>
                    <a:pt x="14" y="81"/>
                  </a:lnTo>
                  <a:lnTo>
                    <a:pt x="124" y="54"/>
                  </a:lnTo>
                  <a:lnTo>
                    <a:pt x="113" y="54"/>
                  </a:lnTo>
                  <a:lnTo>
                    <a:pt x="120" y="0"/>
                  </a:lnTo>
                  <a:lnTo>
                    <a:pt x="116" y="0"/>
                  </a:lnTo>
                  <a:lnTo>
                    <a:pt x="110" y="1"/>
                  </a:lnTo>
                  <a:lnTo>
                    <a:pt x="120" y="0"/>
                  </a:lnTo>
                  <a:close/>
                </a:path>
              </a:pathLst>
            </a:custGeom>
            <a:solidFill>
              <a:srgbClr val="66F7FF"/>
            </a:solidFill>
            <a:ln w="9525">
              <a:noFill/>
              <a:round/>
              <a:headEnd/>
              <a:tailEnd/>
            </a:ln>
          </p:spPr>
          <p:txBody>
            <a:bodyPr>
              <a:prstTxWarp prst="textNoShape">
                <a:avLst/>
              </a:prstTxWarp>
            </a:bodyPr>
            <a:lstStyle/>
            <a:p>
              <a:endParaRPr lang="en-US">
                <a:latin typeface="Calibri" pitchFamily="-112" charset="0"/>
              </a:endParaRPr>
            </a:p>
          </p:txBody>
        </p:sp>
        <p:sp>
          <p:nvSpPr>
            <p:cNvPr id="19511" name="Freeform 44"/>
            <p:cNvSpPr>
              <a:spLocks/>
            </p:cNvSpPr>
            <p:nvPr/>
          </p:nvSpPr>
          <p:spPr bwMode="auto">
            <a:xfrm>
              <a:off x="3772" y="1621"/>
              <a:ext cx="195" cy="77"/>
            </a:xfrm>
            <a:custGeom>
              <a:avLst/>
              <a:gdLst>
                <a:gd name="T0" fmla="*/ 190 w 195"/>
                <a:gd name="T1" fmla="*/ 24 h 77"/>
                <a:gd name="T2" fmla="*/ 195 w 195"/>
                <a:gd name="T3" fmla="*/ 24 h 77"/>
                <a:gd name="T4" fmla="*/ 7 w 195"/>
                <a:gd name="T5" fmla="*/ 0 h 77"/>
                <a:gd name="T6" fmla="*/ 0 w 195"/>
                <a:gd name="T7" fmla="*/ 54 h 77"/>
                <a:gd name="T8" fmla="*/ 188 w 195"/>
                <a:gd name="T9" fmla="*/ 77 h 77"/>
                <a:gd name="T10" fmla="*/ 193 w 195"/>
                <a:gd name="T11" fmla="*/ 77 h 77"/>
                <a:gd name="T12" fmla="*/ 188 w 195"/>
                <a:gd name="T13" fmla="*/ 77 h 77"/>
                <a:gd name="T14" fmla="*/ 190 w 195"/>
                <a:gd name="T15" fmla="*/ 77 h 77"/>
                <a:gd name="T16" fmla="*/ 193 w 195"/>
                <a:gd name="T17" fmla="*/ 77 h 77"/>
                <a:gd name="T18" fmla="*/ 190 w 195"/>
                <a:gd name="T19" fmla="*/ 24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5"/>
                <a:gd name="T31" fmla="*/ 0 h 77"/>
                <a:gd name="T32" fmla="*/ 195 w 195"/>
                <a:gd name="T33" fmla="*/ 77 h 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5" h="77">
                  <a:moveTo>
                    <a:pt x="190" y="24"/>
                  </a:moveTo>
                  <a:lnTo>
                    <a:pt x="195" y="24"/>
                  </a:lnTo>
                  <a:lnTo>
                    <a:pt x="7" y="0"/>
                  </a:lnTo>
                  <a:lnTo>
                    <a:pt x="0" y="54"/>
                  </a:lnTo>
                  <a:lnTo>
                    <a:pt x="188" y="77"/>
                  </a:lnTo>
                  <a:lnTo>
                    <a:pt x="193" y="77"/>
                  </a:lnTo>
                  <a:lnTo>
                    <a:pt x="188" y="77"/>
                  </a:lnTo>
                  <a:lnTo>
                    <a:pt x="190" y="77"/>
                  </a:lnTo>
                  <a:lnTo>
                    <a:pt x="193" y="77"/>
                  </a:lnTo>
                  <a:lnTo>
                    <a:pt x="190" y="24"/>
                  </a:lnTo>
                  <a:close/>
                </a:path>
              </a:pathLst>
            </a:custGeom>
            <a:solidFill>
              <a:srgbClr val="66F7FF"/>
            </a:solidFill>
            <a:ln w="9525">
              <a:noFill/>
              <a:round/>
              <a:headEnd/>
              <a:tailEnd/>
            </a:ln>
          </p:spPr>
          <p:txBody>
            <a:bodyPr>
              <a:prstTxWarp prst="textNoShape">
                <a:avLst/>
              </a:prstTxWarp>
            </a:bodyPr>
            <a:lstStyle/>
            <a:p>
              <a:endParaRPr lang="en-US">
                <a:latin typeface="Calibri" pitchFamily="-112" charset="0"/>
              </a:endParaRPr>
            </a:p>
          </p:txBody>
        </p:sp>
        <p:sp>
          <p:nvSpPr>
            <p:cNvPr id="19512" name="Freeform 45"/>
            <p:cNvSpPr>
              <a:spLocks/>
            </p:cNvSpPr>
            <p:nvPr/>
          </p:nvSpPr>
          <p:spPr bwMode="auto">
            <a:xfrm>
              <a:off x="3962" y="1633"/>
              <a:ext cx="230" cy="65"/>
            </a:xfrm>
            <a:custGeom>
              <a:avLst/>
              <a:gdLst>
                <a:gd name="T0" fmla="*/ 229 w 230"/>
                <a:gd name="T1" fmla="*/ 0 h 65"/>
                <a:gd name="T2" fmla="*/ 228 w 230"/>
                <a:gd name="T3" fmla="*/ 0 h 65"/>
                <a:gd name="T4" fmla="*/ 0 w 230"/>
                <a:gd name="T5" fmla="*/ 12 h 65"/>
                <a:gd name="T6" fmla="*/ 3 w 230"/>
                <a:gd name="T7" fmla="*/ 65 h 65"/>
                <a:gd name="T8" fmla="*/ 230 w 230"/>
                <a:gd name="T9" fmla="*/ 55 h 65"/>
                <a:gd name="T10" fmla="*/ 229 w 230"/>
                <a:gd name="T11" fmla="*/ 55 h 65"/>
                <a:gd name="T12" fmla="*/ 229 w 230"/>
                <a:gd name="T13" fmla="*/ 0 h 65"/>
                <a:gd name="T14" fmla="*/ 228 w 230"/>
                <a:gd name="T15" fmla="*/ 0 h 65"/>
                <a:gd name="T16" fmla="*/ 228 w 230"/>
                <a:gd name="T17" fmla="*/ 0 h 65"/>
                <a:gd name="T18" fmla="*/ 229 w 230"/>
                <a:gd name="T19" fmla="*/ 0 h 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
                <a:gd name="T31" fmla="*/ 0 h 65"/>
                <a:gd name="T32" fmla="*/ 230 w 230"/>
                <a:gd name="T33" fmla="*/ 65 h 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 h="65">
                  <a:moveTo>
                    <a:pt x="229" y="0"/>
                  </a:moveTo>
                  <a:lnTo>
                    <a:pt x="228" y="0"/>
                  </a:lnTo>
                  <a:lnTo>
                    <a:pt x="0" y="12"/>
                  </a:lnTo>
                  <a:lnTo>
                    <a:pt x="3" y="65"/>
                  </a:lnTo>
                  <a:lnTo>
                    <a:pt x="230" y="55"/>
                  </a:lnTo>
                  <a:lnTo>
                    <a:pt x="229" y="55"/>
                  </a:lnTo>
                  <a:lnTo>
                    <a:pt x="229" y="0"/>
                  </a:lnTo>
                  <a:lnTo>
                    <a:pt x="228" y="0"/>
                  </a:lnTo>
                  <a:lnTo>
                    <a:pt x="229" y="0"/>
                  </a:lnTo>
                  <a:close/>
                </a:path>
              </a:pathLst>
            </a:custGeom>
            <a:solidFill>
              <a:srgbClr val="66F7FF"/>
            </a:solidFill>
            <a:ln w="9525">
              <a:noFill/>
              <a:round/>
              <a:headEnd/>
              <a:tailEnd/>
            </a:ln>
          </p:spPr>
          <p:txBody>
            <a:bodyPr>
              <a:prstTxWarp prst="textNoShape">
                <a:avLst/>
              </a:prstTxWarp>
            </a:bodyPr>
            <a:lstStyle/>
            <a:p>
              <a:endParaRPr lang="en-US">
                <a:latin typeface="Calibri" pitchFamily="-112" charset="0"/>
              </a:endParaRPr>
            </a:p>
          </p:txBody>
        </p:sp>
        <p:sp>
          <p:nvSpPr>
            <p:cNvPr id="19513" name="Freeform 46"/>
            <p:cNvSpPr>
              <a:spLocks/>
            </p:cNvSpPr>
            <p:nvPr/>
          </p:nvSpPr>
          <p:spPr bwMode="auto">
            <a:xfrm>
              <a:off x="4191" y="1633"/>
              <a:ext cx="374" cy="55"/>
            </a:xfrm>
            <a:custGeom>
              <a:avLst/>
              <a:gdLst>
                <a:gd name="T0" fmla="*/ 374 w 374"/>
                <a:gd name="T1" fmla="*/ 28 h 55"/>
                <a:gd name="T2" fmla="*/ 374 w 374"/>
                <a:gd name="T3" fmla="*/ 0 h 55"/>
                <a:gd name="T4" fmla="*/ 0 w 374"/>
                <a:gd name="T5" fmla="*/ 0 h 55"/>
                <a:gd name="T6" fmla="*/ 0 w 374"/>
                <a:gd name="T7" fmla="*/ 55 h 55"/>
                <a:gd name="T8" fmla="*/ 374 w 374"/>
                <a:gd name="T9" fmla="*/ 55 h 55"/>
                <a:gd name="T10" fmla="*/ 374 w 374"/>
                <a:gd name="T11" fmla="*/ 28 h 55"/>
                <a:gd name="T12" fmla="*/ 0 60000 65536"/>
                <a:gd name="T13" fmla="*/ 0 60000 65536"/>
                <a:gd name="T14" fmla="*/ 0 60000 65536"/>
                <a:gd name="T15" fmla="*/ 0 60000 65536"/>
                <a:gd name="T16" fmla="*/ 0 60000 65536"/>
                <a:gd name="T17" fmla="*/ 0 60000 65536"/>
                <a:gd name="T18" fmla="*/ 0 w 374"/>
                <a:gd name="T19" fmla="*/ 0 h 55"/>
                <a:gd name="T20" fmla="*/ 374 w 374"/>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374" h="55">
                  <a:moveTo>
                    <a:pt x="374" y="28"/>
                  </a:moveTo>
                  <a:lnTo>
                    <a:pt x="374" y="0"/>
                  </a:lnTo>
                  <a:lnTo>
                    <a:pt x="0" y="0"/>
                  </a:lnTo>
                  <a:lnTo>
                    <a:pt x="0" y="55"/>
                  </a:lnTo>
                  <a:lnTo>
                    <a:pt x="374" y="55"/>
                  </a:lnTo>
                  <a:lnTo>
                    <a:pt x="374" y="28"/>
                  </a:lnTo>
                  <a:close/>
                </a:path>
              </a:pathLst>
            </a:custGeom>
            <a:solidFill>
              <a:srgbClr val="66F7FF"/>
            </a:solidFill>
            <a:ln w="9525">
              <a:noFill/>
              <a:round/>
              <a:headEnd/>
              <a:tailEnd/>
            </a:ln>
          </p:spPr>
          <p:txBody>
            <a:bodyPr>
              <a:prstTxWarp prst="textNoShape">
                <a:avLst/>
              </a:prstTxWarp>
            </a:bodyPr>
            <a:lstStyle/>
            <a:p>
              <a:endParaRPr lang="en-US">
                <a:latin typeface="Calibri" pitchFamily="-112" charset="0"/>
              </a:endParaRPr>
            </a:p>
          </p:txBody>
        </p:sp>
        <p:sp>
          <p:nvSpPr>
            <p:cNvPr id="19514" name="Freeform 47"/>
            <p:cNvSpPr>
              <a:spLocks/>
            </p:cNvSpPr>
            <p:nvPr/>
          </p:nvSpPr>
          <p:spPr bwMode="auto">
            <a:xfrm>
              <a:off x="3104" y="1385"/>
              <a:ext cx="190" cy="204"/>
            </a:xfrm>
            <a:custGeom>
              <a:avLst/>
              <a:gdLst>
                <a:gd name="T0" fmla="*/ 190 w 190"/>
                <a:gd name="T1" fmla="*/ 0 h 204"/>
                <a:gd name="T2" fmla="*/ 100 w 190"/>
                <a:gd name="T3" fmla="*/ 130 h 204"/>
                <a:gd name="T4" fmla="*/ 0 w 190"/>
                <a:gd name="T5" fmla="*/ 204 h 204"/>
                <a:gd name="T6" fmla="*/ 69 w 190"/>
                <a:gd name="T7" fmla="*/ 85 h 204"/>
                <a:gd name="T8" fmla="*/ 190 w 190"/>
                <a:gd name="T9" fmla="*/ 0 h 204"/>
                <a:gd name="T10" fmla="*/ 0 60000 65536"/>
                <a:gd name="T11" fmla="*/ 0 60000 65536"/>
                <a:gd name="T12" fmla="*/ 0 60000 65536"/>
                <a:gd name="T13" fmla="*/ 0 60000 65536"/>
                <a:gd name="T14" fmla="*/ 0 60000 65536"/>
                <a:gd name="T15" fmla="*/ 0 w 190"/>
                <a:gd name="T16" fmla="*/ 0 h 204"/>
                <a:gd name="T17" fmla="*/ 190 w 190"/>
                <a:gd name="T18" fmla="*/ 204 h 204"/>
              </a:gdLst>
              <a:ahLst/>
              <a:cxnLst>
                <a:cxn ang="T10">
                  <a:pos x="T0" y="T1"/>
                </a:cxn>
                <a:cxn ang="T11">
                  <a:pos x="T2" y="T3"/>
                </a:cxn>
                <a:cxn ang="T12">
                  <a:pos x="T4" y="T5"/>
                </a:cxn>
                <a:cxn ang="T13">
                  <a:pos x="T6" y="T7"/>
                </a:cxn>
                <a:cxn ang="T14">
                  <a:pos x="T8" y="T9"/>
                </a:cxn>
              </a:cxnLst>
              <a:rect l="T15" t="T16" r="T17" b="T18"/>
              <a:pathLst>
                <a:path w="190" h="204">
                  <a:moveTo>
                    <a:pt x="190" y="0"/>
                  </a:moveTo>
                  <a:lnTo>
                    <a:pt x="100" y="130"/>
                  </a:lnTo>
                  <a:lnTo>
                    <a:pt x="0" y="204"/>
                  </a:lnTo>
                  <a:lnTo>
                    <a:pt x="69" y="85"/>
                  </a:lnTo>
                  <a:lnTo>
                    <a:pt x="190" y="0"/>
                  </a:lnTo>
                  <a:close/>
                </a:path>
              </a:pathLst>
            </a:custGeom>
            <a:solidFill>
              <a:srgbClr val="66F7FF"/>
            </a:solidFill>
            <a:ln w="1588">
              <a:solidFill>
                <a:srgbClr val="66F7FF"/>
              </a:solidFill>
              <a:round/>
              <a:headEnd/>
              <a:tailEnd/>
            </a:ln>
          </p:spPr>
          <p:txBody>
            <a:bodyPr>
              <a:prstTxWarp prst="textNoShape">
                <a:avLst/>
              </a:prstTxWarp>
            </a:bodyPr>
            <a:lstStyle/>
            <a:p>
              <a:endParaRPr lang="en-US">
                <a:latin typeface="Calibri" pitchFamily="-112" charset="0"/>
              </a:endParaRPr>
            </a:p>
          </p:txBody>
        </p:sp>
        <p:sp>
          <p:nvSpPr>
            <p:cNvPr id="19515" name="Freeform 48"/>
            <p:cNvSpPr>
              <a:spLocks/>
            </p:cNvSpPr>
            <p:nvPr/>
          </p:nvSpPr>
          <p:spPr bwMode="auto">
            <a:xfrm>
              <a:off x="2738" y="1086"/>
              <a:ext cx="299" cy="243"/>
            </a:xfrm>
            <a:custGeom>
              <a:avLst/>
              <a:gdLst>
                <a:gd name="T0" fmla="*/ 299 w 299"/>
                <a:gd name="T1" fmla="*/ 0 h 243"/>
                <a:gd name="T2" fmla="*/ 0 w 299"/>
                <a:gd name="T3" fmla="*/ 243 h 243"/>
                <a:gd name="T4" fmla="*/ 240 w 299"/>
                <a:gd name="T5" fmla="*/ 28 h 243"/>
                <a:gd name="T6" fmla="*/ 299 w 299"/>
                <a:gd name="T7" fmla="*/ 0 h 243"/>
                <a:gd name="T8" fmla="*/ 0 60000 65536"/>
                <a:gd name="T9" fmla="*/ 0 60000 65536"/>
                <a:gd name="T10" fmla="*/ 0 60000 65536"/>
                <a:gd name="T11" fmla="*/ 0 60000 65536"/>
                <a:gd name="T12" fmla="*/ 0 w 299"/>
                <a:gd name="T13" fmla="*/ 0 h 243"/>
                <a:gd name="T14" fmla="*/ 299 w 299"/>
                <a:gd name="T15" fmla="*/ 243 h 243"/>
              </a:gdLst>
              <a:ahLst/>
              <a:cxnLst>
                <a:cxn ang="T8">
                  <a:pos x="T0" y="T1"/>
                </a:cxn>
                <a:cxn ang="T9">
                  <a:pos x="T2" y="T3"/>
                </a:cxn>
                <a:cxn ang="T10">
                  <a:pos x="T4" y="T5"/>
                </a:cxn>
                <a:cxn ang="T11">
                  <a:pos x="T6" y="T7"/>
                </a:cxn>
              </a:cxnLst>
              <a:rect l="T12" t="T13" r="T14" b="T15"/>
              <a:pathLst>
                <a:path w="299" h="243">
                  <a:moveTo>
                    <a:pt x="299" y="0"/>
                  </a:moveTo>
                  <a:lnTo>
                    <a:pt x="0" y="243"/>
                  </a:lnTo>
                  <a:lnTo>
                    <a:pt x="240" y="28"/>
                  </a:lnTo>
                  <a:lnTo>
                    <a:pt x="299" y="0"/>
                  </a:lnTo>
                  <a:close/>
                </a:path>
              </a:pathLst>
            </a:custGeom>
            <a:solidFill>
              <a:srgbClr val="66F7FF"/>
            </a:solidFill>
            <a:ln w="1588">
              <a:solidFill>
                <a:srgbClr val="66F7FF"/>
              </a:solidFill>
              <a:round/>
              <a:headEnd/>
              <a:tailEnd/>
            </a:ln>
          </p:spPr>
          <p:txBody>
            <a:bodyPr>
              <a:prstTxWarp prst="textNoShape">
                <a:avLst/>
              </a:prstTxWarp>
            </a:bodyPr>
            <a:lstStyle/>
            <a:p>
              <a:endParaRPr lang="en-US">
                <a:latin typeface="Calibri" pitchFamily="-112" charset="0"/>
              </a:endParaRPr>
            </a:p>
          </p:txBody>
        </p:sp>
        <p:sp>
          <p:nvSpPr>
            <p:cNvPr id="19516" name="Freeform 49"/>
            <p:cNvSpPr>
              <a:spLocks/>
            </p:cNvSpPr>
            <p:nvPr/>
          </p:nvSpPr>
          <p:spPr bwMode="auto">
            <a:xfrm>
              <a:off x="2951" y="961"/>
              <a:ext cx="22" cy="45"/>
            </a:xfrm>
            <a:custGeom>
              <a:avLst/>
              <a:gdLst>
                <a:gd name="T0" fmla="*/ 22 w 22"/>
                <a:gd name="T1" fmla="*/ 0 h 45"/>
                <a:gd name="T2" fmla="*/ 0 w 22"/>
                <a:gd name="T3" fmla="*/ 17 h 45"/>
                <a:gd name="T4" fmla="*/ 0 w 22"/>
                <a:gd name="T5" fmla="*/ 45 h 45"/>
                <a:gd name="T6" fmla="*/ 22 w 22"/>
                <a:gd name="T7" fmla="*/ 0 h 45"/>
                <a:gd name="T8" fmla="*/ 0 60000 65536"/>
                <a:gd name="T9" fmla="*/ 0 60000 65536"/>
                <a:gd name="T10" fmla="*/ 0 60000 65536"/>
                <a:gd name="T11" fmla="*/ 0 60000 65536"/>
                <a:gd name="T12" fmla="*/ 0 w 22"/>
                <a:gd name="T13" fmla="*/ 0 h 45"/>
                <a:gd name="T14" fmla="*/ 22 w 22"/>
                <a:gd name="T15" fmla="*/ 45 h 45"/>
              </a:gdLst>
              <a:ahLst/>
              <a:cxnLst>
                <a:cxn ang="T8">
                  <a:pos x="T0" y="T1"/>
                </a:cxn>
                <a:cxn ang="T9">
                  <a:pos x="T2" y="T3"/>
                </a:cxn>
                <a:cxn ang="T10">
                  <a:pos x="T4" y="T5"/>
                </a:cxn>
                <a:cxn ang="T11">
                  <a:pos x="T6" y="T7"/>
                </a:cxn>
              </a:cxnLst>
              <a:rect l="T12" t="T13" r="T14" b="T15"/>
              <a:pathLst>
                <a:path w="22" h="45">
                  <a:moveTo>
                    <a:pt x="22" y="0"/>
                  </a:moveTo>
                  <a:lnTo>
                    <a:pt x="0" y="17"/>
                  </a:lnTo>
                  <a:lnTo>
                    <a:pt x="0" y="45"/>
                  </a:lnTo>
                  <a:lnTo>
                    <a:pt x="22" y="0"/>
                  </a:lnTo>
                  <a:close/>
                </a:path>
              </a:pathLst>
            </a:custGeom>
            <a:solidFill>
              <a:srgbClr val="66F7FF"/>
            </a:solidFill>
            <a:ln w="1588">
              <a:solidFill>
                <a:srgbClr val="6170C2"/>
              </a:solidFill>
              <a:round/>
              <a:headEnd/>
              <a:tailEnd/>
            </a:ln>
          </p:spPr>
          <p:txBody>
            <a:bodyPr>
              <a:prstTxWarp prst="textNoShape">
                <a:avLst/>
              </a:prstTxWarp>
            </a:bodyPr>
            <a:lstStyle/>
            <a:p>
              <a:endParaRPr lang="en-US">
                <a:latin typeface="Calibri" pitchFamily="-112" charset="0"/>
              </a:endParaRPr>
            </a:p>
          </p:txBody>
        </p:sp>
        <p:sp>
          <p:nvSpPr>
            <p:cNvPr id="19517" name="Freeform 50"/>
            <p:cNvSpPr>
              <a:spLocks/>
            </p:cNvSpPr>
            <p:nvPr/>
          </p:nvSpPr>
          <p:spPr bwMode="auto">
            <a:xfrm>
              <a:off x="2442" y="1328"/>
              <a:ext cx="258" cy="276"/>
            </a:xfrm>
            <a:custGeom>
              <a:avLst/>
              <a:gdLst>
                <a:gd name="T0" fmla="*/ 0 w 258"/>
                <a:gd name="T1" fmla="*/ 0 h 276"/>
                <a:gd name="T2" fmla="*/ 258 w 258"/>
                <a:gd name="T3" fmla="*/ 276 h 276"/>
                <a:gd name="T4" fmla="*/ 104 w 258"/>
                <a:gd name="T5" fmla="*/ 78 h 276"/>
                <a:gd name="T6" fmla="*/ 0 w 258"/>
                <a:gd name="T7" fmla="*/ 0 h 276"/>
                <a:gd name="T8" fmla="*/ 0 60000 65536"/>
                <a:gd name="T9" fmla="*/ 0 60000 65536"/>
                <a:gd name="T10" fmla="*/ 0 60000 65536"/>
                <a:gd name="T11" fmla="*/ 0 60000 65536"/>
                <a:gd name="T12" fmla="*/ 0 w 258"/>
                <a:gd name="T13" fmla="*/ 0 h 276"/>
                <a:gd name="T14" fmla="*/ 258 w 258"/>
                <a:gd name="T15" fmla="*/ 276 h 276"/>
              </a:gdLst>
              <a:ahLst/>
              <a:cxnLst>
                <a:cxn ang="T8">
                  <a:pos x="T0" y="T1"/>
                </a:cxn>
                <a:cxn ang="T9">
                  <a:pos x="T2" y="T3"/>
                </a:cxn>
                <a:cxn ang="T10">
                  <a:pos x="T4" y="T5"/>
                </a:cxn>
                <a:cxn ang="T11">
                  <a:pos x="T6" y="T7"/>
                </a:cxn>
              </a:cxnLst>
              <a:rect l="T12" t="T13" r="T14" b="T15"/>
              <a:pathLst>
                <a:path w="258" h="276">
                  <a:moveTo>
                    <a:pt x="0" y="0"/>
                  </a:moveTo>
                  <a:lnTo>
                    <a:pt x="258" y="276"/>
                  </a:lnTo>
                  <a:lnTo>
                    <a:pt x="104" y="78"/>
                  </a:lnTo>
                  <a:lnTo>
                    <a:pt x="0" y="0"/>
                  </a:lnTo>
                  <a:close/>
                </a:path>
              </a:pathLst>
            </a:custGeom>
            <a:solidFill>
              <a:srgbClr val="66F7FF"/>
            </a:solidFill>
            <a:ln w="1588">
              <a:solidFill>
                <a:srgbClr val="66F7FF"/>
              </a:solidFill>
              <a:round/>
              <a:headEnd/>
              <a:tailEnd/>
            </a:ln>
          </p:spPr>
          <p:txBody>
            <a:bodyPr>
              <a:prstTxWarp prst="textNoShape">
                <a:avLst/>
              </a:prstTxWarp>
            </a:bodyPr>
            <a:lstStyle/>
            <a:p>
              <a:endParaRPr lang="en-US">
                <a:latin typeface="Calibri" pitchFamily="-112" charset="0"/>
              </a:endParaRPr>
            </a:p>
          </p:txBody>
        </p:sp>
        <p:sp>
          <p:nvSpPr>
            <p:cNvPr id="19518" name="Freeform 51"/>
            <p:cNvSpPr>
              <a:spLocks/>
            </p:cNvSpPr>
            <p:nvPr/>
          </p:nvSpPr>
          <p:spPr bwMode="auto">
            <a:xfrm>
              <a:off x="2456" y="1230"/>
              <a:ext cx="267" cy="384"/>
            </a:xfrm>
            <a:custGeom>
              <a:avLst/>
              <a:gdLst>
                <a:gd name="T0" fmla="*/ 0 w 267"/>
                <a:gd name="T1" fmla="*/ 90 h 384"/>
                <a:gd name="T2" fmla="*/ 13 w 267"/>
                <a:gd name="T3" fmla="*/ 0 h 384"/>
                <a:gd name="T4" fmla="*/ 167 w 267"/>
                <a:gd name="T5" fmla="*/ 180 h 384"/>
                <a:gd name="T6" fmla="*/ 195 w 267"/>
                <a:gd name="T7" fmla="*/ 225 h 384"/>
                <a:gd name="T8" fmla="*/ 267 w 267"/>
                <a:gd name="T9" fmla="*/ 384 h 384"/>
                <a:gd name="T10" fmla="*/ 158 w 267"/>
                <a:gd name="T11" fmla="*/ 175 h 384"/>
                <a:gd name="T12" fmla="*/ 0 w 267"/>
                <a:gd name="T13" fmla="*/ 90 h 384"/>
                <a:gd name="T14" fmla="*/ 0 60000 65536"/>
                <a:gd name="T15" fmla="*/ 0 60000 65536"/>
                <a:gd name="T16" fmla="*/ 0 60000 65536"/>
                <a:gd name="T17" fmla="*/ 0 60000 65536"/>
                <a:gd name="T18" fmla="*/ 0 60000 65536"/>
                <a:gd name="T19" fmla="*/ 0 60000 65536"/>
                <a:gd name="T20" fmla="*/ 0 60000 65536"/>
                <a:gd name="T21" fmla="*/ 0 w 267"/>
                <a:gd name="T22" fmla="*/ 0 h 384"/>
                <a:gd name="T23" fmla="*/ 267 w 267"/>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7" h="384">
                  <a:moveTo>
                    <a:pt x="0" y="90"/>
                  </a:moveTo>
                  <a:lnTo>
                    <a:pt x="13" y="0"/>
                  </a:lnTo>
                  <a:lnTo>
                    <a:pt x="167" y="180"/>
                  </a:lnTo>
                  <a:lnTo>
                    <a:pt x="195" y="225"/>
                  </a:lnTo>
                  <a:lnTo>
                    <a:pt x="267" y="384"/>
                  </a:lnTo>
                  <a:lnTo>
                    <a:pt x="158" y="175"/>
                  </a:lnTo>
                  <a:lnTo>
                    <a:pt x="0" y="90"/>
                  </a:lnTo>
                  <a:close/>
                </a:path>
              </a:pathLst>
            </a:custGeom>
            <a:solidFill>
              <a:srgbClr val="66F7FF"/>
            </a:solidFill>
            <a:ln w="1588">
              <a:solidFill>
                <a:srgbClr val="66F7FF"/>
              </a:solidFill>
              <a:round/>
              <a:headEnd/>
              <a:tailEnd/>
            </a:ln>
          </p:spPr>
          <p:txBody>
            <a:bodyPr>
              <a:prstTxWarp prst="textNoShape">
                <a:avLst/>
              </a:prstTxWarp>
            </a:bodyPr>
            <a:lstStyle/>
            <a:p>
              <a:endParaRPr lang="en-US">
                <a:latin typeface="Calibri" pitchFamily="-112" charset="0"/>
              </a:endParaRPr>
            </a:p>
          </p:txBody>
        </p:sp>
        <p:sp>
          <p:nvSpPr>
            <p:cNvPr id="19519" name="Freeform 52"/>
            <p:cNvSpPr>
              <a:spLocks/>
            </p:cNvSpPr>
            <p:nvPr/>
          </p:nvSpPr>
          <p:spPr bwMode="auto">
            <a:xfrm>
              <a:off x="1820" y="1917"/>
              <a:ext cx="312" cy="358"/>
            </a:xfrm>
            <a:custGeom>
              <a:avLst/>
              <a:gdLst>
                <a:gd name="T0" fmla="*/ 0 w 312"/>
                <a:gd name="T1" fmla="*/ 288 h 358"/>
                <a:gd name="T2" fmla="*/ 312 w 312"/>
                <a:gd name="T3" fmla="*/ 0 h 358"/>
                <a:gd name="T4" fmla="*/ 36 w 312"/>
                <a:gd name="T5" fmla="*/ 358 h 358"/>
                <a:gd name="T6" fmla="*/ 0 w 312"/>
                <a:gd name="T7" fmla="*/ 288 h 358"/>
                <a:gd name="T8" fmla="*/ 0 60000 65536"/>
                <a:gd name="T9" fmla="*/ 0 60000 65536"/>
                <a:gd name="T10" fmla="*/ 0 60000 65536"/>
                <a:gd name="T11" fmla="*/ 0 60000 65536"/>
                <a:gd name="T12" fmla="*/ 0 w 312"/>
                <a:gd name="T13" fmla="*/ 0 h 358"/>
                <a:gd name="T14" fmla="*/ 312 w 312"/>
                <a:gd name="T15" fmla="*/ 358 h 358"/>
              </a:gdLst>
              <a:ahLst/>
              <a:cxnLst>
                <a:cxn ang="T8">
                  <a:pos x="T0" y="T1"/>
                </a:cxn>
                <a:cxn ang="T9">
                  <a:pos x="T2" y="T3"/>
                </a:cxn>
                <a:cxn ang="T10">
                  <a:pos x="T4" y="T5"/>
                </a:cxn>
                <a:cxn ang="T11">
                  <a:pos x="T6" y="T7"/>
                </a:cxn>
              </a:cxnLst>
              <a:rect l="T12" t="T13" r="T14" b="T15"/>
              <a:pathLst>
                <a:path w="312" h="358">
                  <a:moveTo>
                    <a:pt x="0" y="288"/>
                  </a:moveTo>
                  <a:lnTo>
                    <a:pt x="312" y="0"/>
                  </a:lnTo>
                  <a:lnTo>
                    <a:pt x="36" y="358"/>
                  </a:lnTo>
                  <a:lnTo>
                    <a:pt x="0" y="288"/>
                  </a:lnTo>
                  <a:close/>
                </a:path>
              </a:pathLst>
            </a:custGeom>
            <a:solidFill>
              <a:srgbClr val="6666FF"/>
            </a:solidFill>
            <a:ln w="9525">
              <a:noFill/>
              <a:round/>
              <a:headEnd/>
              <a:tailEnd/>
            </a:ln>
          </p:spPr>
          <p:txBody>
            <a:bodyPr>
              <a:prstTxWarp prst="textNoShape">
                <a:avLst/>
              </a:prstTxWarp>
            </a:bodyPr>
            <a:lstStyle/>
            <a:p>
              <a:endParaRPr lang="en-US">
                <a:latin typeface="Calibri" pitchFamily="-112" charset="0"/>
              </a:endParaRPr>
            </a:p>
          </p:txBody>
        </p:sp>
        <p:sp>
          <p:nvSpPr>
            <p:cNvPr id="19520" name="Freeform 53"/>
            <p:cNvSpPr>
              <a:spLocks/>
            </p:cNvSpPr>
            <p:nvPr/>
          </p:nvSpPr>
          <p:spPr bwMode="auto">
            <a:xfrm>
              <a:off x="2229" y="2368"/>
              <a:ext cx="188" cy="269"/>
            </a:xfrm>
            <a:custGeom>
              <a:avLst/>
              <a:gdLst>
                <a:gd name="T0" fmla="*/ 0 w 188"/>
                <a:gd name="T1" fmla="*/ 109 h 269"/>
                <a:gd name="T2" fmla="*/ 61 w 188"/>
                <a:gd name="T3" fmla="*/ 0 h 269"/>
                <a:gd name="T4" fmla="*/ 188 w 188"/>
                <a:gd name="T5" fmla="*/ 269 h 269"/>
                <a:gd name="T6" fmla="*/ 0 w 188"/>
                <a:gd name="T7" fmla="*/ 109 h 269"/>
                <a:gd name="T8" fmla="*/ 0 60000 65536"/>
                <a:gd name="T9" fmla="*/ 0 60000 65536"/>
                <a:gd name="T10" fmla="*/ 0 60000 65536"/>
                <a:gd name="T11" fmla="*/ 0 60000 65536"/>
                <a:gd name="T12" fmla="*/ 0 w 188"/>
                <a:gd name="T13" fmla="*/ 0 h 269"/>
                <a:gd name="T14" fmla="*/ 188 w 188"/>
                <a:gd name="T15" fmla="*/ 269 h 269"/>
              </a:gdLst>
              <a:ahLst/>
              <a:cxnLst>
                <a:cxn ang="T8">
                  <a:pos x="T0" y="T1"/>
                </a:cxn>
                <a:cxn ang="T9">
                  <a:pos x="T2" y="T3"/>
                </a:cxn>
                <a:cxn ang="T10">
                  <a:pos x="T4" y="T5"/>
                </a:cxn>
                <a:cxn ang="T11">
                  <a:pos x="T6" y="T7"/>
                </a:cxn>
              </a:cxnLst>
              <a:rect l="T12" t="T13" r="T14" b="T15"/>
              <a:pathLst>
                <a:path w="188" h="269">
                  <a:moveTo>
                    <a:pt x="0" y="109"/>
                  </a:moveTo>
                  <a:lnTo>
                    <a:pt x="61" y="0"/>
                  </a:lnTo>
                  <a:lnTo>
                    <a:pt x="188" y="269"/>
                  </a:lnTo>
                  <a:lnTo>
                    <a:pt x="0" y="109"/>
                  </a:lnTo>
                  <a:close/>
                </a:path>
              </a:pathLst>
            </a:custGeom>
            <a:solidFill>
              <a:srgbClr val="6666FF"/>
            </a:solidFill>
            <a:ln w="9525">
              <a:noFill/>
              <a:round/>
              <a:headEnd/>
              <a:tailEnd/>
            </a:ln>
          </p:spPr>
          <p:txBody>
            <a:bodyPr>
              <a:prstTxWarp prst="textNoShape">
                <a:avLst/>
              </a:prstTxWarp>
            </a:bodyPr>
            <a:lstStyle/>
            <a:p>
              <a:endParaRPr lang="en-US">
                <a:latin typeface="Calibri" pitchFamily="-112" charset="0"/>
              </a:endParaRPr>
            </a:p>
          </p:txBody>
        </p:sp>
        <p:sp>
          <p:nvSpPr>
            <p:cNvPr id="19521" name="Freeform 54"/>
            <p:cNvSpPr>
              <a:spLocks/>
            </p:cNvSpPr>
            <p:nvPr/>
          </p:nvSpPr>
          <p:spPr bwMode="auto">
            <a:xfrm>
              <a:off x="2141" y="2457"/>
              <a:ext cx="169" cy="358"/>
            </a:xfrm>
            <a:custGeom>
              <a:avLst/>
              <a:gdLst>
                <a:gd name="T0" fmla="*/ 169 w 169"/>
                <a:gd name="T1" fmla="*/ 330 h 358"/>
                <a:gd name="T2" fmla="*/ 0 w 169"/>
                <a:gd name="T3" fmla="*/ 0 h 358"/>
                <a:gd name="T4" fmla="*/ 149 w 169"/>
                <a:gd name="T5" fmla="*/ 358 h 358"/>
                <a:gd name="T6" fmla="*/ 169 w 169"/>
                <a:gd name="T7" fmla="*/ 330 h 358"/>
                <a:gd name="T8" fmla="*/ 0 60000 65536"/>
                <a:gd name="T9" fmla="*/ 0 60000 65536"/>
                <a:gd name="T10" fmla="*/ 0 60000 65536"/>
                <a:gd name="T11" fmla="*/ 0 60000 65536"/>
                <a:gd name="T12" fmla="*/ 0 w 169"/>
                <a:gd name="T13" fmla="*/ 0 h 358"/>
                <a:gd name="T14" fmla="*/ 169 w 169"/>
                <a:gd name="T15" fmla="*/ 358 h 358"/>
              </a:gdLst>
              <a:ahLst/>
              <a:cxnLst>
                <a:cxn ang="T8">
                  <a:pos x="T0" y="T1"/>
                </a:cxn>
                <a:cxn ang="T9">
                  <a:pos x="T2" y="T3"/>
                </a:cxn>
                <a:cxn ang="T10">
                  <a:pos x="T4" y="T5"/>
                </a:cxn>
                <a:cxn ang="T11">
                  <a:pos x="T6" y="T7"/>
                </a:cxn>
              </a:cxnLst>
              <a:rect l="T12" t="T13" r="T14" b="T15"/>
              <a:pathLst>
                <a:path w="169" h="358">
                  <a:moveTo>
                    <a:pt x="169" y="330"/>
                  </a:moveTo>
                  <a:lnTo>
                    <a:pt x="0" y="0"/>
                  </a:lnTo>
                  <a:lnTo>
                    <a:pt x="149" y="358"/>
                  </a:lnTo>
                  <a:lnTo>
                    <a:pt x="169" y="330"/>
                  </a:lnTo>
                  <a:close/>
                </a:path>
              </a:pathLst>
            </a:custGeom>
            <a:solidFill>
              <a:srgbClr val="6666FF"/>
            </a:solidFill>
            <a:ln w="9525">
              <a:noFill/>
              <a:round/>
              <a:headEnd/>
              <a:tailEnd/>
            </a:ln>
          </p:spPr>
          <p:txBody>
            <a:bodyPr>
              <a:prstTxWarp prst="textNoShape">
                <a:avLst/>
              </a:prstTxWarp>
            </a:bodyPr>
            <a:lstStyle/>
            <a:p>
              <a:endParaRPr lang="en-US">
                <a:latin typeface="Calibri" pitchFamily="-112" charset="0"/>
              </a:endParaRPr>
            </a:p>
          </p:txBody>
        </p:sp>
        <p:sp>
          <p:nvSpPr>
            <p:cNvPr id="19522" name="Freeform 55"/>
            <p:cNvSpPr>
              <a:spLocks/>
            </p:cNvSpPr>
            <p:nvPr/>
          </p:nvSpPr>
          <p:spPr bwMode="auto">
            <a:xfrm>
              <a:off x="1919" y="2342"/>
              <a:ext cx="102" cy="235"/>
            </a:xfrm>
            <a:custGeom>
              <a:avLst/>
              <a:gdLst>
                <a:gd name="T0" fmla="*/ 102 w 102"/>
                <a:gd name="T1" fmla="*/ 235 h 235"/>
                <a:gd name="T2" fmla="*/ 0 w 102"/>
                <a:gd name="T3" fmla="*/ 0 h 235"/>
                <a:gd name="T4" fmla="*/ 74 w 102"/>
                <a:gd name="T5" fmla="*/ 217 h 235"/>
                <a:gd name="T6" fmla="*/ 102 w 102"/>
                <a:gd name="T7" fmla="*/ 235 h 235"/>
                <a:gd name="T8" fmla="*/ 0 60000 65536"/>
                <a:gd name="T9" fmla="*/ 0 60000 65536"/>
                <a:gd name="T10" fmla="*/ 0 60000 65536"/>
                <a:gd name="T11" fmla="*/ 0 60000 65536"/>
                <a:gd name="T12" fmla="*/ 0 w 102"/>
                <a:gd name="T13" fmla="*/ 0 h 235"/>
                <a:gd name="T14" fmla="*/ 102 w 102"/>
                <a:gd name="T15" fmla="*/ 235 h 235"/>
              </a:gdLst>
              <a:ahLst/>
              <a:cxnLst>
                <a:cxn ang="T8">
                  <a:pos x="T0" y="T1"/>
                </a:cxn>
                <a:cxn ang="T9">
                  <a:pos x="T2" y="T3"/>
                </a:cxn>
                <a:cxn ang="T10">
                  <a:pos x="T4" y="T5"/>
                </a:cxn>
                <a:cxn ang="T11">
                  <a:pos x="T6" y="T7"/>
                </a:cxn>
              </a:cxnLst>
              <a:rect l="T12" t="T13" r="T14" b="T15"/>
              <a:pathLst>
                <a:path w="102" h="235">
                  <a:moveTo>
                    <a:pt x="102" y="235"/>
                  </a:moveTo>
                  <a:lnTo>
                    <a:pt x="0" y="0"/>
                  </a:lnTo>
                  <a:lnTo>
                    <a:pt x="74" y="217"/>
                  </a:lnTo>
                  <a:lnTo>
                    <a:pt x="102" y="235"/>
                  </a:lnTo>
                  <a:close/>
                </a:path>
              </a:pathLst>
            </a:custGeom>
            <a:solidFill>
              <a:srgbClr val="6666FF"/>
            </a:solidFill>
            <a:ln w="9525">
              <a:noFill/>
              <a:round/>
              <a:headEnd/>
              <a:tailEnd/>
            </a:ln>
          </p:spPr>
          <p:txBody>
            <a:bodyPr>
              <a:prstTxWarp prst="textNoShape">
                <a:avLst/>
              </a:prstTxWarp>
            </a:bodyPr>
            <a:lstStyle/>
            <a:p>
              <a:endParaRPr lang="en-US">
                <a:latin typeface="Calibri" pitchFamily="-112" charset="0"/>
              </a:endParaRPr>
            </a:p>
          </p:txBody>
        </p:sp>
      </p:grpSp>
      <p:sp>
        <p:nvSpPr>
          <p:cNvPr id="19463" name="Rectangle 56"/>
          <p:cNvSpPr>
            <a:spLocks noChangeArrowheads="1"/>
          </p:cNvSpPr>
          <p:nvPr/>
        </p:nvSpPr>
        <p:spPr bwMode="auto">
          <a:xfrm>
            <a:off x="3895725" y="2727325"/>
            <a:ext cx="1895475" cy="1701800"/>
          </a:xfrm>
          <a:prstGeom prst="rect">
            <a:avLst/>
          </a:prstGeom>
          <a:noFill/>
          <a:ln w="9525">
            <a:noFill/>
            <a:miter lim="800000"/>
            <a:headEnd/>
            <a:tailEnd/>
          </a:ln>
        </p:spPr>
        <p:txBody>
          <a:bodyPr>
            <a:prstTxWarp prst="textNoShape">
              <a:avLst/>
            </a:prstTxWarp>
          </a:bodyPr>
          <a:lstStyle/>
          <a:p>
            <a:endParaRPr lang="en-GB">
              <a:latin typeface="Tahoma" pitchFamily="-112" charset="0"/>
            </a:endParaRPr>
          </a:p>
        </p:txBody>
      </p:sp>
      <p:sp>
        <p:nvSpPr>
          <p:cNvPr id="19464" name="Rectangle 57"/>
          <p:cNvSpPr>
            <a:spLocks noChangeArrowheads="1"/>
          </p:cNvSpPr>
          <p:nvPr/>
        </p:nvSpPr>
        <p:spPr bwMode="auto">
          <a:xfrm>
            <a:off x="3962400" y="3352800"/>
            <a:ext cx="1747838" cy="350838"/>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2300" b="1">
                <a:solidFill>
                  <a:srgbClr val="FFFFFF"/>
                </a:solidFill>
                <a:latin typeface="Calibri" pitchFamily="-112" charset="0"/>
                <a:ea typeface="Times New Roman" pitchFamily="-112" charset="0"/>
                <a:cs typeface="Times New Roman" pitchFamily="-112" charset="0"/>
              </a:rPr>
              <a:t>Self-concept</a:t>
            </a:r>
            <a:endParaRPr lang="en-US" sz="2400" b="1">
              <a:latin typeface="AGaramond" charset="0"/>
              <a:ea typeface="Times New Roman" pitchFamily="-112" charset="0"/>
              <a:cs typeface="Times New Roman" pitchFamily="-112" charset="0"/>
            </a:endParaRPr>
          </a:p>
        </p:txBody>
      </p:sp>
      <p:sp>
        <p:nvSpPr>
          <p:cNvPr id="19465" name="Rectangle 58"/>
          <p:cNvSpPr>
            <a:spLocks noChangeArrowheads="1"/>
          </p:cNvSpPr>
          <p:nvPr/>
        </p:nvSpPr>
        <p:spPr bwMode="auto">
          <a:xfrm>
            <a:off x="4191000" y="4495800"/>
            <a:ext cx="1125538" cy="360363"/>
          </a:xfrm>
          <a:prstGeom prst="rect">
            <a:avLst/>
          </a:prstGeom>
          <a:solidFill>
            <a:schemeClr val="bg1"/>
          </a:solidFill>
          <a:ln w="9525">
            <a:solidFill>
              <a:schemeClr val="tx1"/>
            </a:solidFill>
            <a:miter lim="800000"/>
            <a:headEnd/>
            <a:tailEnd/>
          </a:ln>
        </p:spPr>
        <p:txBody>
          <a:bodyPr lIns="0" tIns="0" rIns="0" bIns="0">
            <a:prstTxWarp prst="textNoShape">
              <a:avLst/>
            </a:prstTxWarp>
            <a:spAutoFit/>
          </a:bodyPr>
          <a:lstStyle/>
          <a:p>
            <a:pPr algn="ctr" eaLnBrk="0" hangingPunct="0"/>
            <a:r>
              <a:rPr lang="en-US" sz="2300" b="1">
                <a:latin typeface="Calibri" pitchFamily="-112" charset="0"/>
                <a:ea typeface="Times New Roman" pitchFamily="-112" charset="0"/>
                <a:cs typeface="Times New Roman" pitchFamily="-112" charset="0"/>
              </a:rPr>
              <a:t>Trait</a:t>
            </a:r>
            <a:endParaRPr lang="en-US" sz="2400" b="1">
              <a:latin typeface="AGaramond" charset="0"/>
              <a:ea typeface="Times New Roman" pitchFamily="-112" charset="0"/>
              <a:cs typeface="Times New Roman" pitchFamily="-112" charset="0"/>
            </a:endParaRPr>
          </a:p>
        </p:txBody>
      </p:sp>
      <p:sp>
        <p:nvSpPr>
          <p:cNvPr id="19466" name="Rectangle 59"/>
          <p:cNvSpPr>
            <a:spLocks noChangeArrowheads="1"/>
          </p:cNvSpPr>
          <p:nvPr/>
        </p:nvSpPr>
        <p:spPr bwMode="auto">
          <a:xfrm>
            <a:off x="4038600" y="4114800"/>
            <a:ext cx="1474788" cy="350838"/>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2300" b="1">
                <a:solidFill>
                  <a:schemeClr val="bg1"/>
                </a:solidFill>
                <a:latin typeface="Calibri" pitchFamily="-112" charset="0"/>
                <a:ea typeface="Times New Roman" pitchFamily="-112" charset="0"/>
                <a:cs typeface="Times New Roman" pitchFamily="-112" charset="0"/>
              </a:rPr>
              <a:t>Self-image</a:t>
            </a:r>
            <a:endParaRPr lang="en-US" sz="2400" b="1">
              <a:solidFill>
                <a:schemeClr val="bg1"/>
              </a:solidFill>
              <a:latin typeface="AGaramond" charset="0"/>
              <a:ea typeface="Times New Roman" pitchFamily="-112" charset="0"/>
              <a:cs typeface="Times New Roman" pitchFamily="-112" charset="0"/>
            </a:endParaRPr>
          </a:p>
        </p:txBody>
      </p:sp>
      <p:sp>
        <p:nvSpPr>
          <p:cNvPr id="19467" name="Rectangle 60"/>
          <p:cNvSpPr>
            <a:spLocks noChangeArrowheads="1"/>
          </p:cNvSpPr>
          <p:nvPr/>
        </p:nvSpPr>
        <p:spPr bwMode="auto">
          <a:xfrm>
            <a:off x="4267200" y="5029200"/>
            <a:ext cx="1047750" cy="360363"/>
          </a:xfrm>
          <a:prstGeom prst="rect">
            <a:avLst/>
          </a:prstGeom>
          <a:solidFill>
            <a:schemeClr val="bg1"/>
          </a:solidFill>
          <a:ln w="9525">
            <a:solidFill>
              <a:schemeClr val="tx1"/>
            </a:solidFill>
            <a:miter lim="800000"/>
            <a:headEnd/>
            <a:tailEnd/>
          </a:ln>
        </p:spPr>
        <p:txBody>
          <a:bodyPr lIns="0" tIns="0" rIns="0" bIns="0">
            <a:prstTxWarp prst="textNoShape">
              <a:avLst/>
            </a:prstTxWarp>
            <a:spAutoFit/>
          </a:bodyPr>
          <a:lstStyle/>
          <a:p>
            <a:pPr algn="ctr" eaLnBrk="0" hangingPunct="0"/>
            <a:r>
              <a:rPr lang="en-US" sz="2300" b="1">
                <a:latin typeface="Calibri" pitchFamily="-112" charset="0"/>
                <a:ea typeface="Times New Roman" pitchFamily="-112" charset="0"/>
                <a:cs typeface="Times New Roman" pitchFamily="-112" charset="0"/>
              </a:rPr>
              <a:t>Motive</a:t>
            </a:r>
            <a:endParaRPr lang="en-US" sz="2400" b="1">
              <a:latin typeface="AGaramond" charset="0"/>
              <a:ea typeface="Times New Roman" pitchFamily="-112" charset="0"/>
              <a:cs typeface="Times New Roman" pitchFamily="-112" charset="0"/>
            </a:endParaRPr>
          </a:p>
        </p:txBody>
      </p:sp>
      <p:sp>
        <p:nvSpPr>
          <p:cNvPr id="19468" name="Rectangle 61"/>
          <p:cNvSpPr>
            <a:spLocks noChangeArrowheads="1"/>
          </p:cNvSpPr>
          <p:nvPr/>
        </p:nvSpPr>
        <p:spPr bwMode="auto">
          <a:xfrm>
            <a:off x="3960813" y="1593850"/>
            <a:ext cx="1692275" cy="1028700"/>
          </a:xfrm>
          <a:prstGeom prst="rect">
            <a:avLst/>
          </a:prstGeom>
          <a:noFill/>
          <a:ln w="9525">
            <a:noFill/>
            <a:miter lim="800000"/>
            <a:headEnd/>
            <a:tailEnd/>
          </a:ln>
        </p:spPr>
        <p:txBody>
          <a:bodyPr>
            <a:prstTxWarp prst="textNoShape">
              <a:avLst/>
            </a:prstTxWarp>
          </a:bodyPr>
          <a:lstStyle/>
          <a:p>
            <a:endParaRPr lang="en-GB">
              <a:latin typeface="Tahoma" pitchFamily="-112" charset="0"/>
            </a:endParaRPr>
          </a:p>
        </p:txBody>
      </p:sp>
      <p:sp>
        <p:nvSpPr>
          <p:cNvPr id="19469" name="Rectangle 62"/>
          <p:cNvSpPr>
            <a:spLocks noChangeArrowheads="1"/>
          </p:cNvSpPr>
          <p:nvPr/>
        </p:nvSpPr>
        <p:spPr bwMode="auto">
          <a:xfrm>
            <a:off x="4495800" y="2743200"/>
            <a:ext cx="600075" cy="350838"/>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2300" b="1">
                <a:solidFill>
                  <a:srgbClr val="063DE8"/>
                </a:solidFill>
                <a:latin typeface="Calibri" pitchFamily="-112" charset="0"/>
                <a:ea typeface="Times New Roman" pitchFamily="-112" charset="0"/>
                <a:cs typeface="Times New Roman" pitchFamily="-112" charset="0"/>
              </a:rPr>
              <a:t>Skill</a:t>
            </a:r>
            <a:endParaRPr lang="en-US" sz="2400" b="1">
              <a:latin typeface="AGaramond" charset="0"/>
              <a:ea typeface="Times New Roman" pitchFamily="-112" charset="0"/>
              <a:cs typeface="Times New Roman" pitchFamily="-112" charset="0"/>
            </a:endParaRPr>
          </a:p>
        </p:txBody>
      </p:sp>
      <p:sp>
        <p:nvSpPr>
          <p:cNvPr id="19470" name="Rectangle 63"/>
          <p:cNvSpPr>
            <a:spLocks noChangeArrowheads="1"/>
          </p:cNvSpPr>
          <p:nvPr/>
        </p:nvSpPr>
        <p:spPr bwMode="auto">
          <a:xfrm>
            <a:off x="4038600" y="3276600"/>
            <a:ext cx="1554163" cy="350838"/>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2300" b="1">
                <a:solidFill>
                  <a:srgbClr val="063DE8"/>
                </a:solidFill>
                <a:latin typeface="Calibri" pitchFamily="-112" charset="0"/>
                <a:ea typeface="Times New Roman" pitchFamily="-112" charset="0"/>
                <a:cs typeface="Times New Roman" pitchFamily="-112" charset="0"/>
              </a:rPr>
              <a:t>Knowledge</a:t>
            </a:r>
            <a:endParaRPr lang="en-US" sz="2400" b="1">
              <a:latin typeface="AGaramond" charset="0"/>
              <a:ea typeface="Times New Roman" pitchFamily="-112" charset="0"/>
              <a:cs typeface="Times New Roman" pitchFamily="-112" charset="0"/>
            </a:endParaRPr>
          </a:p>
        </p:txBody>
      </p:sp>
      <p:sp>
        <p:nvSpPr>
          <p:cNvPr id="19471" name="Rectangle 64"/>
          <p:cNvSpPr>
            <a:spLocks noChangeArrowheads="1"/>
          </p:cNvSpPr>
          <p:nvPr/>
        </p:nvSpPr>
        <p:spPr bwMode="auto">
          <a:xfrm>
            <a:off x="1981200" y="3581400"/>
            <a:ext cx="1828800" cy="841375"/>
          </a:xfrm>
          <a:prstGeom prst="rect">
            <a:avLst/>
          </a:prstGeom>
          <a:noFill/>
          <a:ln w="9525">
            <a:noFill/>
            <a:miter lim="800000"/>
            <a:headEnd/>
            <a:tailEnd/>
          </a:ln>
        </p:spPr>
        <p:txBody>
          <a:bodyPr>
            <a:prstTxWarp prst="textNoShape">
              <a:avLst/>
            </a:prstTxWarp>
          </a:bodyPr>
          <a:lstStyle/>
          <a:p>
            <a:endParaRPr lang="en-GB">
              <a:latin typeface="Tahoma" pitchFamily="-112" charset="0"/>
            </a:endParaRPr>
          </a:p>
        </p:txBody>
      </p:sp>
      <p:sp>
        <p:nvSpPr>
          <p:cNvPr id="19472" name="Rectangle 65"/>
          <p:cNvSpPr>
            <a:spLocks noChangeArrowheads="1"/>
          </p:cNvSpPr>
          <p:nvPr/>
        </p:nvSpPr>
        <p:spPr bwMode="auto">
          <a:xfrm>
            <a:off x="6465888" y="3481388"/>
            <a:ext cx="2133600" cy="454025"/>
          </a:xfrm>
          <a:prstGeom prst="rect">
            <a:avLst/>
          </a:prstGeom>
          <a:noFill/>
          <a:ln w="9525">
            <a:noFill/>
            <a:miter lim="800000"/>
            <a:headEnd/>
            <a:tailEnd/>
          </a:ln>
        </p:spPr>
        <p:txBody>
          <a:bodyPr>
            <a:prstTxWarp prst="textNoShape">
              <a:avLst/>
            </a:prstTxWarp>
          </a:bodyPr>
          <a:lstStyle/>
          <a:p>
            <a:endParaRPr lang="en-GB">
              <a:latin typeface="Tahoma" pitchFamily="-112" charset="0"/>
            </a:endParaRPr>
          </a:p>
        </p:txBody>
      </p:sp>
      <p:sp>
        <p:nvSpPr>
          <p:cNvPr id="19473" name="Rectangle 66"/>
          <p:cNvSpPr>
            <a:spLocks noChangeArrowheads="1"/>
          </p:cNvSpPr>
          <p:nvPr/>
        </p:nvSpPr>
        <p:spPr bwMode="auto">
          <a:xfrm>
            <a:off x="838200" y="765175"/>
            <a:ext cx="7620000" cy="719138"/>
          </a:xfrm>
          <a:prstGeom prst="rect">
            <a:avLst/>
          </a:prstGeom>
          <a:noFill/>
          <a:ln w="9525">
            <a:noFill/>
            <a:miter lim="800000"/>
            <a:headEnd/>
            <a:tailEnd/>
          </a:ln>
        </p:spPr>
        <p:txBody>
          <a:bodyPr lIns="90488" tIns="44450" rIns="90488" bIns="44450" anchor="b">
            <a:prstTxWarp prst="textNoShape">
              <a:avLst/>
            </a:prstTxWarp>
          </a:bodyPr>
          <a:lstStyle/>
          <a:p>
            <a:r>
              <a:rPr lang="en-US" sz="4000">
                <a:latin typeface="Times New Roman" pitchFamily="-112" charset="0"/>
                <a:ea typeface="Times New Roman" pitchFamily="-112" charset="0"/>
                <a:cs typeface="Times New Roman" pitchFamily="-112" charset="0"/>
              </a:rPr>
              <a:t>    </a:t>
            </a:r>
            <a:r>
              <a:rPr lang="en-US" sz="4000">
                <a:solidFill>
                  <a:schemeClr val="tx2"/>
                </a:solidFill>
                <a:latin typeface="Times New Roman" pitchFamily="-112" charset="0"/>
                <a:ea typeface="Times New Roman" pitchFamily="-112" charset="0"/>
                <a:cs typeface="Times New Roman" pitchFamily="-112" charset="0"/>
              </a:rPr>
              <a:t>       </a:t>
            </a:r>
            <a:endParaRPr lang="en-US" sz="2800" b="1">
              <a:latin typeface="Tahoma" pitchFamily="-112" charset="0"/>
              <a:ea typeface="Times New Roman" pitchFamily="-112" charset="0"/>
              <a:cs typeface="Times New Roman" pitchFamily="-112" charset="0"/>
            </a:endParaRPr>
          </a:p>
        </p:txBody>
      </p:sp>
      <p:sp>
        <p:nvSpPr>
          <p:cNvPr id="19474" name="Text Box 67"/>
          <p:cNvSpPr txBox="1">
            <a:spLocks noChangeArrowheads="1"/>
          </p:cNvSpPr>
          <p:nvPr/>
        </p:nvSpPr>
        <p:spPr bwMode="auto">
          <a:xfrm>
            <a:off x="3886200" y="3733800"/>
            <a:ext cx="1755775" cy="442913"/>
          </a:xfrm>
          <a:prstGeom prst="rect">
            <a:avLst/>
          </a:prstGeom>
          <a:noFill/>
          <a:ln w="9525">
            <a:noFill/>
            <a:miter lim="800000"/>
            <a:headEnd/>
            <a:tailEnd/>
          </a:ln>
        </p:spPr>
        <p:txBody>
          <a:bodyPr>
            <a:prstTxWarp prst="textNoShape">
              <a:avLst/>
            </a:prstTxWarp>
            <a:spAutoFit/>
          </a:bodyPr>
          <a:lstStyle/>
          <a:p>
            <a:pPr eaLnBrk="0" hangingPunct="0"/>
            <a:r>
              <a:rPr lang="en-US" sz="2300" b="1">
                <a:solidFill>
                  <a:schemeClr val="tx2"/>
                </a:solidFill>
                <a:latin typeface="Calibri" pitchFamily="-112" charset="0"/>
              </a:rPr>
              <a:t>Social role</a:t>
            </a:r>
            <a:endParaRPr lang="en-US" sz="1400" b="1">
              <a:latin typeface="Calibri" pitchFamily="-112" charset="0"/>
            </a:endParaRPr>
          </a:p>
        </p:txBody>
      </p:sp>
      <p:sp>
        <p:nvSpPr>
          <p:cNvPr id="67" name="Title 66"/>
          <p:cNvSpPr>
            <a:spLocks noGrp="1"/>
          </p:cNvSpPr>
          <p:nvPr>
            <p:ph type="title"/>
          </p:nvPr>
        </p:nvSpPr>
        <p:spPr/>
        <p:txBody>
          <a:bodyPr rtlCol="0">
            <a:normAutofit fontScale="90000"/>
          </a:bodyPr>
          <a:lstStyle/>
          <a:p>
            <a:pPr eaLnBrk="1" fontAlgn="auto" hangingPunct="1">
              <a:spcAft>
                <a:spcPts val="0"/>
              </a:spcAft>
              <a:defRPr/>
            </a:pPr>
            <a:r>
              <a:rPr lang="en-US" dirty="0" smtClean="0">
                <a:ea typeface="+mj-ea"/>
                <a:cs typeface="+mj-cs"/>
              </a:rPr>
              <a:t>What do we know about ourselves?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79388" y="765175"/>
            <a:ext cx="8229600" cy="1143000"/>
          </a:xfrm>
        </p:spPr>
        <p:txBody>
          <a:bodyPr/>
          <a:lstStyle/>
          <a:p>
            <a:pPr eaLnBrk="1" hangingPunct="1"/>
            <a:r>
              <a:rPr lang="en-US" dirty="0" smtClean="0">
                <a:ea typeface="ＭＳ Ｐゴシック" pitchFamily="-112" charset="-128"/>
                <a:cs typeface="ＭＳ Ｐゴシック" pitchFamily="-112" charset="-128"/>
              </a:rPr>
              <a:t>Model of Change</a:t>
            </a:r>
            <a:endParaRPr lang="en-GB" dirty="0" smtClean="0">
              <a:ea typeface="ＭＳ Ｐゴシック" pitchFamily="-112" charset="-128"/>
              <a:cs typeface="ＭＳ Ｐゴシック" pitchFamily="-112" charset="-128"/>
            </a:endParaRPr>
          </a:p>
        </p:txBody>
      </p:sp>
      <p:pic>
        <p:nvPicPr>
          <p:cNvPr id="49155" name="Picture 8" descr="http://paulaabbottcohen.files.wordpress.com/2010/02/goal3.jpg"/>
          <p:cNvPicPr>
            <a:picLocks noGrp="1" noChangeAspect="1" noChangeArrowheads="1"/>
          </p:cNvPicPr>
          <p:nvPr>
            <p:ph type="body" idx="1"/>
          </p:nvPr>
        </p:nvPicPr>
        <p:blipFill>
          <a:blip r:embed="rId3"/>
          <a:srcRect/>
          <a:stretch>
            <a:fillRect/>
          </a:stretch>
        </p:blipFill>
        <p:spPr>
          <a:xfrm>
            <a:off x="2195513" y="2420938"/>
            <a:ext cx="4900612" cy="3046412"/>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consultancy?</a:t>
            </a:r>
            <a:r>
              <a:rPr lang="en-GB" dirty="0" smtClean="0"/>
              <a:t> </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pPr>
              <a:buNone/>
            </a:pPr>
            <a:r>
              <a:rPr lang="en-US" dirty="0" smtClean="0"/>
              <a:t>Resource											Process</a:t>
            </a:r>
          </a:p>
          <a:p>
            <a:pPr>
              <a:buNone/>
            </a:pPr>
            <a:r>
              <a:rPr lang="en-US" dirty="0" smtClean="0"/>
              <a:t>Consultancy									Consultancy</a:t>
            </a:r>
          </a:p>
          <a:p>
            <a:pPr>
              <a:buNone/>
            </a:pPr>
            <a:endParaRPr lang="en-US" dirty="0" smtClean="0"/>
          </a:p>
          <a:p>
            <a:pPr>
              <a:buNone/>
            </a:pPr>
            <a:r>
              <a:rPr lang="en-US" dirty="0" smtClean="0"/>
              <a:t>Expert approach					Facilitative approach</a:t>
            </a:r>
          </a:p>
          <a:p>
            <a:pPr>
              <a:buNone/>
            </a:pPr>
            <a:endParaRPr lang="en-US" dirty="0" smtClean="0"/>
          </a:p>
          <a:p>
            <a:pPr>
              <a:buNone/>
            </a:pPr>
            <a:endParaRPr lang="en-US" dirty="0"/>
          </a:p>
        </p:txBody>
      </p:sp>
      <p:sp>
        <p:nvSpPr>
          <p:cNvPr id="4" name="Left-Right Arrow 3"/>
          <p:cNvSpPr/>
          <p:nvPr/>
        </p:nvSpPr>
        <p:spPr>
          <a:xfrm>
            <a:off x="1270054" y="2075600"/>
            <a:ext cx="6938830" cy="960353"/>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dirty="0" smtClean="0">
                <a:ea typeface="ＭＳ Ｐゴシック" pitchFamily="-112" charset="-128"/>
                <a:cs typeface="ＭＳ Ｐゴシック" pitchFamily="-112" charset="-128"/>
              </a:rPr>
              <a:t>Activity</a:t>
            </a:r>
          </a:p>
        </p:txBody>
      </p:sp>
      <p:sp>
        <p:nvSpPr>
          <p:cNvPr id="26627" name="Content Placeholder 2"/>
          <p:cNvSpPr>
            <a:spLocks noGrp="1"/>
          </p:cNvSpPr>
          <p:nvPr>
            <p:ph idx="1"/>
          </p:nvPr>
        </p:nvSpPr>
        <p:spPr/>
        <p:txBody>
          <a:bodyPr/>
          <a:lstStyle/>
          <a:p>
            <a:pPr eaLnBrk="1" hangingPunct="1"/>
            <a:r>
              <a:rPr lang="en-US" dirty="0" smtClean="0">
                <a:ea typeface="ＭＳ Ｐゴシック" pitchFamily="-112" charset="-128"/>
                <a:cs typeface="ＭＳ Ｐゴシック" pitchFamily="-112" charset="-128"/>
              </a:rPr>
              <a:t>To prepare municipalities what skills are needed when working as process consultants?</a:t>
            </a:r>
          </a:p>
          <a:p>
            <a:pPr eaLnBrk="1" hangingPunct="1"/>
            <a:r>
              <a:rPr lang="en-US" dirty="0" smtClean="0">
                <a:ea typeface="ＭＳ Ｐゴシック" pitchFamily="-112" charset="-128"/>
                <a:cs typeface="ＭＳ Ｐゴシック" pitchFamily="-112" charset="-128"/>
              </a:rPr>
              <a:t>To prepare school leadership what do they need to do before</a:t>
            </a:r>
          </a:p>
          <a:p>
            <a:pPr eaLnBrk="1" hangingPunct="1">
              <a:buNone/>
            </a:pPr>
            <a:r>
              <a:rPr lang="en-US" dirty="0" smtClean="0">
                <a:ea typeface="ＭＳ Ｐゴシック" pitchFamily="-112" charset="-128"/>
                <a:cs typeface="ＭＳ Ｐゴシック" pitchFamily="-112" charset="-128"/>
              </a:rPr>
              <a:t>    working with someone</a:t>
            </a:r>
          </a:p>
          <a:p>
            <a:pPr eaLnBrk="1" hangingPunct="1">
              <a:buNone/>
            </a:pPr>
            <a:r>
              <a:rPr lang="en-US" dirty="0" smtClean="0">
                <a:ea typeface="ＭＳ Ｐゴシック" pitchFamily="-112" charset="-128"/>
                <a:cs typeface="ＭＳ Ｐゴシック" pitchFamily="-112" charset="-128"/>
              </a:rPr>
              <a:t>    who uses process</a:t>
            </a:r>
          </a:p>
          <a:p>
            <a:pPr eaLnBrk="1" hangingPunct="1">
              <a:buNone/>
            </a:pPr>
            <a:r>
              <a:rPr lang="en-US" dirty="0" smtClean="0">
                <a:ea typeface="ＭＳ Ｐゴシック" pitchFamily="-112" charset="-128"/>
                <a:cs typeface="ＭＳ Ｐゴシック" pitchFamily="-112" charset="-128"/>
              </a:rPr>
              <a:t>    consultancy skills?</a:t>
            </a:r>
          </a:p>
        </p:txBody>
      </p:sp>
      <p:pic>
        <p:nvPicPr>
          <p:cNvPr id="26628" name="P 1"/>
          <p:cNvPicPr>
            <a:picLocks noChangeAspect="1" noChangeArrowheads="1"/>
          </p:cNvPicPr>
          <p:nvPr/>
        </p:nvPicPr>
        <p:blipFill>
          <a:blip r:embed="rId3"/>
          <a:srcRect/>
          <a:stretch>
            <a:fillRect/>
          </a:stretch>
        </p:blipFill>
        <p:spPr bwMode="auto">
          <a:xfrm>
            <a:off x="5133975" y="3235325"/>
            <a:ext cx="2976563" cy="3141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5170" name="Date Placeholder 2"/>
          <p:cNvSpPr>
            <a:spLocks noGrp="1"/>
          </p:cNvSpPr>
          <p:nvPr>
            <p:ph type="dt" sz="quarter" idx="10"/>
          </p:nvPr>
        </p:nvSpPr>
        <p:spPr>
          <a:noFill/>
        </p:spPr>
        <p:txBody>
          <a:bodyPr/>
          <a:lstStyle/>
          <a:p>
            <a:pPr>
              <a:buFont typeface="Times New Roman" pitchFamily="-112" charset="0"/>
              <a:buNone/>
              <a:tabLst>
                <a:tab pos="723900" algn="l"/>
                <a:tab pos="1447800" algn="l"/>
              </a:tabLst>
            </a:pPr>
            <a:fld id="{5C3F4D43-2C2E-5F45-B0AE-D2386C82E21B}" type="datetime1">
              <a:rPr lang="en-US" smtClean="0">
                <a:latin typeface="Calibri" pitchFamily="-112" charset="0"/>
              </a:rPr>
              <a:pPr>
                <a:buFont typeface="Times New Roman" pitchFamily="-112" charset="0"/>
                <a:buNone/>
                <a:tabLst>
                  <a:tab pos="723900" algn="l"/>
                  <a:tab pos="1447800" algn="l"/>
                </a:tabLst>
              </a:pPr>
              <a:t>6/27/13</a:t>
            </a:fld>
            <a:endParaRPr lang="en-US" smtClean="0">
              <a:latin typeface="Calibri" pitchFamily="-112" charset="0"/>
            </a:endParaRPr>
          </a:p>
        </p:txBody>
      </p:sp>
      <p:sp>
        <p:nvSpPr>
          <p:cNvPr id="135171" name="Rectangle 1"/>
          <p:cNvSpPr>
            <a:spLocks noGrp="1" noChangeArrowheads="1"/>
          </p:cNvSpPr>
          <p:nvPr>
            <p:ph type="title" idx="4294967295"/>
          </p:nvPr>
        </p:nvSpPr>
        <p:spPr>
          <a:xfrm>
            <a:off x="457200" y="-1087438"/>
            <a:ext cx="8229600" cy="3868738"/>
          </a:xfrm>
        </p:spPr>
        <p:txBody>
          <a:bodyPr tIns="83880">
            <a:normAutofit fontScale="90000"/>
          </a:bodyPr>
          <a:lstStyle/>
          <a:p>
            <a:pPr algn="ctr" eaLnBrk="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a:solidFill>
                  <a:srgbClr val="002060"/>
                </a:solidFill>
              </a:rPr>
              <a:t/>
            </a:r>
            <a:br>
              <a:rPr lang="en-US" b="1">
                <a:solidFill>
                  <a:srgbClr val="002060"/>
                </a:solidFill>
              </a:rPr>
            </a:br>
            <a:r>
              <a:rPr lang="en-US" b="1">
                <a:solidFill>
                  <a:srgbClr val="002060"/>
                </a:solidFill>
              </a:rPr>
              <a:t/>
            </a:r>
            <a:br>
              <a:rPr lang="en-US" b="1">
                <a:solidFill>
                  <a:srgbClr val="002060"/>
                </a:solidFill>
              </a:rPr>
            </a:br>
            <a:r>
              <a:rPr lang="en-US" b="1">
                <a:solidFill>
                  <a:srgbClr val="002060"/>
                </a:solidFill>
              </a:rPr>
              <a:t> Plenary</a:t>
            </a:r>
            <a:br>
              <a:rPr lang="en-US" b="1">
                <a:solidFill>
                  <a:srgbClr val="002060"/>
                </a:solidFill>
              </a:rPr>
            </a:br>
            <a:r>
              <a:rPr lang="en-US" b="1">
                <a:solidFill>
                  <a:srgbClr val="002060"/>
                </a:solidFill>
              </a:rPr>
              <a:t/>
            </a:r>
            <a:br>
              <a:rPr lang="en-US" b="1">
                <a:solidFill>
                  <a:srgbClr val="002060"/>
                </a:solidFill>
              </a:rPr>
            </a:br>
            <a:r>
              <a:rPr lang="en-US" b="1">
                <a:solidFill>
                  <a:srgbClr val="002060"/>
                </a:solidFill>
              </a:rPr>
              <a:t/>
            </a:r>
            <a:br>
              <a:rPr lang="en-US" b="1">
                <a:solidFill>
                  <a:srgbClr val="002060"/>
                </a:solidFill>
              </a:rPr>
            </a:br>
            <a:endParaRPr lang="en-US" b="1">
              <a:solidFill>
                <a:srgbClr val="002060"/>
              </a:solidFill>
            </a:endParaRPr>
          </a:p>
        </p:txBody>
      </p:sp>
      <p:pic>
        <p:nvPicPr>
          <p:cNvPr id="135172" name="Picture 2"/>
          <p:cNvPicPr>
            <a:picLocks noChangeAspect="1" noChangeArrowheads="1"/>
          </p:cNvPicPr>
          <p:nvPr/>
        </p:nvPicPr>
        <p:blipFill>
          <a:blip r:embed="rId2"/>
          <a:srcRect/>
          <a:stretch>
            <a:fillRect/>
          </a:stretch>
        </p:blipFill>
        <p:spPr bwMode="auto">
          <a:xfrm>
            <a:off x="0" y="1412875"/>
            <a:ext cx="9144000" cy="5445125"/>
          </a:xfrm>
          <a:prstGeom prst="rect">
            <a:avLst/>
          </a:prstGeom>
          <a:noFill/>
          <a:ln w="9525">
            <a:noFill/>
            <a:round/>
            <a:headEnd/>
            <a:tailEnd/>
          </a:ln>
        </p:spPr>
      </p:pic>
      <p:sp>
        <p:nvSpPr>
          <p:cNvPr id="135173" name="Slide Number Placeholder 5"/>
          <p:cNvSpPr>
            <a:spLocks noGrp="1"/>
          </p:cNvSpPr>
          <p:nvPr>
            <p:ph type="sldNum" sz="quarter" idx="12"/>
          </p:nvPr>
        </p:nvSpPr>
        <p:spPr>
          <a:noFill/>
        </p:spPr>
        <p:txBody>
          <a:bodyPr/>
          <a:lstStyle/>
          <a:p>
            <a:pPr>
              <a:buFont typeface="Times New Roman" pitchFamily="-112" charset="0"/>
              <a:buNone/>
              <a:tabLst>
                <a:tab pos="723900" algn="l"/>
                <a:tab pos="1447800" algn="l"/>
              </a:tabLst>
            </a:pPr>
            <a:endParaRPr lang="en-US" dirty="0">
              <a:latin typeface="Calibri" pitchFamily="-112" charset="0"/>
            </a:endParaRPr>
          </a:p>
        </p:txBody>
      </p:sp>
      <p:sp>
        <p:nvSpPr>
          <p:cNvPr id="135174" name="Footer Placeholder 6"/>
          <p:cNvSpPr>
            <a:spLocks noGrp="1"/>
          </p:cNvSpPr>
          <p:nvPr>
            <p:ph type="ftr" sz="quarter" idx="11"/>
          </p:nvPr>
        </p:nvSpPr>
        <p:spPr>
          <a:noFill/>
        </p:spPr>
        <p:txBody>
          <a:bodyPr/>
          <a:lstStyle/>
          <a:p>
            <a:pPr>
              <a:buFont typeface="Times New Roman" pitchFamily="-112" charset="0"/>
              <a:buNone/>
              <a:tabLst>
                <a:tab pos="723900" algn="l"/>
                <a:tab pos="1447800" algn="l"/>
                <a:tab pos="2171700" algn="l"/>
              </a:tabLst>
            </a:pPr>
            <a:endParaRPr lang="en-US" dirty="0" smtClean="0">
              <a:latin typeface="Times New Roman" pitchFamily="-112" charset="0"/>
            </a:endParaRPr>
          </a:p>
        </p:txBody>
      </p:sp>
    </p:spTree>
  </p:cSld>
  <p:clrMapOvr>
    <a:masterClrMapping/>
  </p:clrMapOvr>
  <p:transition spd="slow">
    <p:push/>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role of the municipality in supporting schools</a:t>
            </a:r>
            <a:endParaRPr lang="en-US" dirty="0"/>
          </a:p>
        </p:txBody>
      </p:sp>
      <p:sp>
        <p:nvSpPr>
          <p:cNvPr id="3" name="Content Placeholder 2"/>
          <p:cNvSpPr>
            <a:spLocks noGrp="1"/>
          </p:cNvSpPr>
          <p:nvPr>
            <p:ph idx="1"/>
          </p:nvPr>
        </p:nvSpPr>
        <p:spPr/>
        <p:txBody>
          <a:bodyPr/>
          <a:lstStyle/>
          <a:p>
            <a:pPr>
              <a:buNone/>
            </a:pPr>
            <a:endParaRPr lang="en-US" dirty="0" smtClean="0"/>
          </a:p>
          <a:p>
            <a:r>
              <a:rPr lang="en-US" dirty="0" smtClean="0"/>
              <a:t>The purpose of the municipalities is to work with government and support schools.</a:t>
            </a:r>
          </a:p>
          <a:p>
            <a:r>
              <a:rPr lang="en-US" dirty="0" smtClean="0"/>
              <a:t>How they work with schools moving forward will be important to ensure they have a substantial role in school improvement and development.</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9939" name="Oval 2"/>
          <p:cNvSpPr>
            <a:spLocks noChangeArrowheads="1"/>
          </p:cNvSpPr>
          <p:nvPr/>
        </p:nvSpPr>
        <p:spPr bwMode="auto">
          <a:xfrm>
            <a:off x="1763713" y="1196975"/>
            <a:ext cx="2376487" cy="2374900"/>
          </a:xfrm>
          <a:prstGeom prst="ellipse">
            <a:avLst/>
          </a:prstGeom>
          <a:solidFill>
            <a:srgbClr val="969696"/>
          </a:solidFill>
          <a:ln w="9525">
            <a:solidFill>
              <a:schemeClr val="tx1"/>
            </a:solidFill>
            <a:round/>
            <a:headEnd/>
            <a:tailEnd/>
          </a:ln>
        </p:spPr>
        <p:txBody>
          <a:bodyPr wrap="none" anchor="ctr">
            <a:prstTxWarp prst="textNoShape">
              <a:avLst/>
            </a:prstTxWarp>
          </a:bodyPr>
          <a:lstStyle/>
          <a:p>
            <a:endParaRPr lang="en-GB">
              <a:latin typeface="Calibri" pitchFamily="-112" charset="0"/>
            </a:endParaRPr>
          </a:p>
        </p:txBody>
      </p:sp>
      <p:sp>
        <p:nvSpPr>
          <p:cNvPr id="39940" name="Oval 3"/>
          <p:cNvSpPr>
            <a:spLocks noChangeArrowheads="1"/>
          </p:cNvSpPr>
          <p:nvPr/>
        </p:nvSpPr>
        <p:spPr bwMode="auto">
          <a:xfrm>
            <a:off x="2339975" y="3716338"/>
            <a:ext cx="2376488" cy="2374900"/>
          </a:xfrm>
          <a:prstGeom prst="ellipse">
            <a:avLst/>
          </a:prstGeom>
          <a:solidFill>
            <a:srgbClr val="969696"/>
          </a:solidFill>
          <a:ln w="9525">
            <a:solidFill>
              <a:schemeClr val="tx1"/>
            </a:solidFill>
            <a:round/>
            <a:headEnd/>
            <a:tailEnd/>
          </a:ln>
        </p:spPr>
        <p:txBody>
          <a:bodyPr wrap="none" anchor="ctr">
            <a:prstTxWarp prst="textNoShape">
              <a:avLst/>
            </a:prstTxWarp>
          </a:bodyPr>
          <a:lstStyle/>
          <a:p>
            <a:endParaRPr lang="en-GB">
              <a:latin typeface="Calibri" pitchFamily="-112" charset="0"/>
            </a:endParaRPr>
          </a:p>
        </p:txBody>
      </p:sp>
      <p:sp>
        <p:nvSpPr>
          <p:cNvPr id="39941" name="Oval 4"/>
          <p:cNvSpPr>
            <a:spLocks noChangeArrowheads="1"/>
          </p:cNvSpPr>
          <p:nvPr/>
        </p:nvSpPr>
        <p:spPr bwMode="auto">
          <a:xfrm>
            <a:off x="5508625" y="2276475"/>
            <a:ext cx="2376488" cy="2374900"/>
          </a:xfrm>
          <a:prstGeom prst="ellipse">
            <a:avLst/>
          </a:prstGeom>
          <a:solidFill>
            <a:srgbClr val="969696"/>
          </a:solidFill>
          <a:ln w="9525">
            <a:solidFill>
              <a:schemeClr val="tx1"/>
            </a:solidFill>
            <a:round/>
            <a:headEnd/>
            <a:tailEnd/>
          </a:ln>
        </p:spPr>
        <p:txBody>
          <a:bodyPr wrap="none" anchor="ctr">
            <a:prstTxWarp prst="textNoShape">
              <a:avLst/>
            </a:prstTxWarp>
          </a:bodyPr>
          <a:lstStyle/>
          <a:p>
            <a:endParaRPr lang="en-GB">
              <a:latin typeface="Calibri" pitchFamily="-112" charset="0"/>
            </a:endParaRPr>
          </a:p>
        </p:txBody>
      </p:sp>
      <p:grpSp>
        <p:nvGrpSpPr>
          <p:cNvPr id="2" name="Group 5"/>
          <p:cNvGrpSpPr>
            <a:grpSpLocks/>
          </p:cNvGrpSpPr>
          <p:nvPr/>
        </p:nvGrpSpPr>
        <p:grpSpPr bwMode="auto">
          <a:xfrm rot="-348706">
            <a:off x="2911475" y="1989138"/>
            <a:ext cx="4086225" cy="3036887"/>
            <a:chOff x="1834" y="1726"/>
            <a:chExt cx="2574" cy="1913"/>
          </a:xfrm>
        </p:grpSpPr>
        <p:grpSp>
          <p:nvGrpSpPr>
            <p:cNvPr id="3" name="Group 6"/>
            <p:cNvGrpSpPr>
              <a:grpSpLocks/>
            </p:cNvGrpSpPr>
            <p:nvPr/>
          </p:nvGrpSpPr>
          <p:grpSpPr bwMode="auto">
            <a:xfrm rot="4887426">
              <a:off x="1110" y="2589"/>
              <a:ext cx="1913" cy="187"/>
              <a:chOff x="1056" y="768"/>
              <a:chExt cx="4032" cy="187"/>
            </a:xfrm>
          </p:grpSpPr>
          <p:grpSp>
            <p:nvGrpSpPr>
              <p:cNvPr id="4" name="Group 7"/>
              <p:cNvGrpSpPr>
                <a:grpSpLocks/>
              </p:cNvGrpSpPr>
              <p:nvPr/>
            </p:nvGrpSpPr>
            <p:grpSpPr bwMode="auto">
              <a:xfrm>
                <a:off x="1296" y="768"/>
                <a:ext cx="3792" cy="187"/>
                <a:chOff x="1296" y="768"/>
                <a:chExt cx="3934" cy="187"/>
              </a:xfrm>
            </p:grpSpPr>
            <p:sp>
              <p:nvSpPr>
                <p:cNvPr id="39966" name="Rectangle 8"/>
                <p:cNvSpPr>
                  <a:spLocks noChangeAspect="1" noChangeArrowheads="1"/>
                </p:cNvSpPr>
                <p:nvPr/>
              </p:nvSpPr>
              <p:spPr bwMode="auto">
                <a:xfrm>
                  <a:off x="1296" y="830"/>
                  <a:ext cx="3692" cy="63"/>
                </a:xfrm>
                <a:prstGeom prst="rect">
                  <a:avLst/>
                </a:prstGeom>
                <a:solidFill>
                  <a:srgbClr val="800080"/>
                </a:solidFill>
                <a:ln w="9525">
                  <a:noFill/>
                  <a:miter lim="800000"/>
                  <a:headEnd/>
                  <a:tailEnd/>
                </a:ln>
              </p:spPr>
              <p:txBody>
                <a:bodyPr rot="10800000" vert="eaVert" wrap="none" anchor="ctr">
                  <a:prstTxWarp prst="textNoShape">
                    <a:avLst/>
                  </a:prstTxWarp>
                </a:bodyPr>
                <a:lstStyle/>
                <a:p>
                  <a:endParaRPr lang="en-GB">
                    <a:latin typeface="Calibri" pitchFamily="-112" charset="0"/>
                  </a:endParaRPr>
                </a:p>
              </p:txBody>
            </p:sp>
            <p:sp>
              <p:nvSpPr>
                <p:cNvPr id="39967" name="AutoShape 9"/>
                <p:cNvSpPr>
                  <a:spLocks noChangeAspect="1" noChangeArrowheads="1"/>
                </p:cNvSpPr>
                <p:nvPr/>
              </p:nvSpPr>
              <p:spPr bwMode="auto">
                <a:xfrm rot="5400000">
                  <a:off x="5015" y="741"/>
                  <a:ext cx="187" cy="242"/>
                </a:xfrm>
                <a:prstGeom prst="triangle">
                  <a:avLst>
                    <a:gd name="adj" fmla="val 50000"/>
                  </a:avLst>
                </a:prstGeom>
                <a:solidFill>
                  <a:srgbClr val="800080"/>
                </a:solidFill>
                <a:ln w="9525">
                  <a:noFill/>
                  <a:miter lim="800000"/>
                  <a:headEnd/>
                  <a:tailEnd/>
                </a:ln>
              </p:spPr>
              <p:txBody>
                <a:bodyPr rot="10800000" wrap="none" anchor="ctr">
                  <a:prstTxWarp prst="textNoShape">
                    <a:avLst/>
                  </a:prstTxWarp>
                </a:bodyPr>
                <a:lstStyle/>
                <a:p>
                  <a:endParaRPr lang="en-GB">
                    <a:latin typeface="Calibri" pitchFamily="-112" charset="0"/>
                  </a:endParaRPr>
                </a:p>
              </p:txBody>
            </p:sp>
          </p:grpSp>
          <p:sp>
            <p:nvSpPr>
              <p:cNvPr id="39965" name="AutoShape 10"/>
              <p:cNvSpPr>
                <a:spLocks noChangeAspect="1" noChangeArrowheads="1"/>
              </p:cNvSpPr>
              <p:nvPr/>
            </p:nvSpPr>
            <p:spPr bwMode="auto">
              <a:xfrm rot="-5350417">
                <a:off x="1083" y="741"/>
                <a:ext cx="187" cy="242"/>
              </a:xfrm>
              <a:prstGeom prst="triangle">
                <a:avLst>
                  <a:gd name="adj" fmla="val 50000"/>
                </a:avLst>
              </a:prstGeom>
              <a:solidFill>
                <a:srgbClr val="800080"/>
              </a:solidFill>
              <a:ln w="9525">
                <a:noFill/>
                <a:miter lim="800000"/>
                <a:headEnd/>
                <a:tailEnd/>
              </a:ln>
            </p:spPr>
            <p:txBody>
              <a:bodyPr wrap="none" anchor="ctr">
                <a:prstTxWarp prst="textNoShape">
                  <a:avLst/>
                </a:prstTxWarp>
              </a:bodyPr>
              <a:lstStyle/>
              <a:p>
                <a:endParaRPr lang="en-GB">
                  <a:latin typeface="Calibri" pitchFamily="-112" charset="0"/>
                </a:endParaRPr>
              </a:p>
            </p:txBody>
          </p:sp>
        </p:grpSp>
        <p:grpSp>
          <p:nvGrpSpPr>
            <p:cNvPr id="5" name="Group 11"/>
            <p:cNvGrpSpPr>
              <a:grpSpLocks/>
            </p:cNvGrpSpPr>
            <p:nvPr/>
          </p:nvGrpSpPr>
          <p:grpSpPr bwMode="auto">
            <a:xfrm rot="-1589340">
              <a:off x="2068" y="3003"/>
              <a:ext cx="2340" cy="187"/>
              <a:chOff x="1056" y="768"/>
              <a:chExt cx="4032" cy="187"/>
            </a:xfrm>
          </p:grpSpPr>
          <p:grpSp>
            <p:nvGrpSpPr>
              <p:cNvPr id="6" name="Group 12"/>
              <p:cNvGrpSpPr>
                <a:grpSpLocks/>
              </p:cNvGrpSpPr>
              <p:nvPr/>
            </p:nvGrpSpPr>
            <p:grpSpPr bwMode="auto">
              <a:xfrm>
                <a:off x="1296" y="768"/>
                <a:ext cx="3792" cy="187"/>
                <a:chOff x="1296" y="768"/>
                <a:chExt cx="3934" cy="187"/>
              </a:xfrm>
            </p:grpSpPr>
            <p:sp>
              <p:nvSpPr>
                <p:cNvPr id="39962" name="Rectangle 13"/>
                <p:cNvSpPr>
                  <a:spLocks noChangeAspect="1" noChangeArrowheads="1"/>
                </p:cNvSpPr>
                <p:nvPr/>
              </p:nvSpPr>
              <p:spPr bwMode="auto">
                <a:xfrm>
                  <a:off x="1296" y="830"/>
                  <a:ext cx="3692" cy="63"/>
                </a:xfrm>
                <a:prstGeom prst="rect">
                  <a:avLst/>
                </a:prstGeom>
                <a:solidFill>
                  <a:srgbClr val="800080"/>
                </a:solidFill>
                <a:ln w="9525">
                  <a:noFill/>
                  <a:miter lim="800000"/>
                  <a:headEnd/>
                  <a:tailEnd/>
                </a:ln>
              </p:spPr>
              <p:txBody>
                <a:bodyPr wrap="none" anchor="ctr">
                  <a:prstTxWarp prst="textNoShape">
                    <a:avLst/>
                  </a:prstTxWarp>
                </a:bodyPr>
                <a:lstStyle/>
                <a:p>
                  <a:endParaRPr lang="en-GB">
                    <a:latin typeface="Calibri" pitchFamily="-112" charset="0"/>
                  </a:endParaRPr>
                </a:p>
              </p:txBody>
            </p:sp>
            <p:sp>
              <p:nvSpPr>
                <p:cNvPr id="39963" name="AutoShape 14"/>
                <p:cNvSpPr>
                  <a:spLocks noChangeAspect="1" noChangeArrowheads="1"/>
                </p:cNvSpPr>
                <p:nvPr/>
              </p:nvSpPr>
              <p:spPr bwMode="auto">
                <a:xfrm rot="5400000">
                  <a:off x="5015" y="741"/>
                  <a:ext cx="187" cy="242"/>
                </a:xfrm>
                <a:prstGeom prst="triangle">
                  <a:avLst>
                    <a:gd name="adj" fmla="val 50000"/>
                  </a:avLst>
                </a:prstGeom>
                <a:solidFill>
                  <a:srgbClr val="800080"/>
                </a:solidFill>
                <a:ln w="9525">
                  <a:noFill/>
                  <a:miter lim="800000"/>
                  <a:headEnd/>
                  <a:tailEnd/>
                </a:ln>
              </p:spPr>
              <p:txBody>
                <a:bodyPr rot="10800000" vert="eaVert" wrap="none" anchor="ctr">
                  <a:prstTxWarp prst="textNoShape">
                    <a:avLst/>
                  </a:prstTxWarp>
                </a:bodyPr>
                <a:lstStyle/>
                <a:p>
                  <a:endParaRPr lang="en-GB">
                    <a:latin typeface="Calibri" pitchFamily="-112" charset="0"/>
                  </a:endParaRPr>
                </a:p>
              </p:txBody>
            </p:sp>
          </p:grpSp>
          <p:sp>
            <p:nvSpPr>
              <p:cNvPr id="39961" name="AutoShape 15"/>
              <p:cNvSpPr>
                <a:spLocks noChangeAspect="1" noChangeArrowheads="1"/>
              </p:cNvSpPr>
              <p:nvPr/>
            </p:nvSpPr>
            <p:spPr bwMode="auto">
              <a:xfrm rot="-5350417">
                <a:off x="1083" y="741"/>
                <a:ext cx="187" cy="242"/>
              </a:xfrm>
              <a:prstGeom prst="triangle">
                <a:avLst>
                  <a:gd name="adj" fmla="val 50000"/>
                </a:avLst>
              </a:prstGeom>
              <a:solidFill>
                <a:srgbClr val="800080"/>
              </a:solidFill>
              <a:ln w="9525">
                <a:noFill/>
                <a:miter lim="800000"/>
                <a:headEnd/>
                <a:tailEnd/>
              </a:ln>
            </p:spPr>
            <p:txBody>
              <a:bodyPr vert="eaVert" wrap="none" anchor="ctr">
                <a:prstTxWarp prst="textNoShape">
                  <a:avLst/>
                </a:prstTxWarp>
              </a:bodyPr>
              <a:lstStyle/>
              <a:p>
                <a:endParaRPr lang="en-GB">
                  <a:latin typeface="Calibri" pitchFamily="-112" charset="0"/>
                </a:endParaRPr>
              </a:p>
            </p:txBody>
          </p:sp>
        </p:grpSp>
        <p:grpSp>
          <p:nvGrpSpPr>
            <p:cNvPr id="7" name="Group 16"/>
            <p:cNvGrpSpPr>
              <a:grpSpLocks/>
            </p:cNvGrpSpPr>
            <p:nvPr/>
          </p:nvGrpSpPr>
          <p:grpSpPr bwMode="auto">
            <a:xfrm rot="1159623">
              <a:off x="1834" y="2069"/>
              <a:ext cx="2532" cy="187"/>
              <a:chOff x="1056" y="768"/>
              <a:chExt cx="4032" cy="187"/>
            </a:xfrm>
          </p:grpSpPr>
          <p:grpSp>
            <p:nvGrpSpPr>
              <p:cNvPr id="8" name="Group 17"/>
              <p:cNvGrpSpPr>
                <a:grpSpLocks/>
              </p:cNvGrpSpPr>
              <p:nvPr/>
            </p:nvGrpSpPr>
            <p:grpSpPr bwMode="auto">
              <a:xfrm>
                <a:off x="1296" y="768"/>
                <a:ext cx="3792" cy="187"/>
                <a:chOff x="1296" y="768"/>
                <a:chExt cx="3934" cy="187"/>
              </a:xfrm>
            </p:grpSpPr>
            <p:sp>
              <p:nvSpPr>
                <p:cNvPr id="39958" name="Rectangle 18"/>
                <p:cNvSpPr>
                  <a:spLocks noChangeAspect="1" noChangeArrowheads="1"/>
                </p:cNvSpPr>
                <p:nvPr/>
              </p:nvSpPr>
              <p:spPr bwMode="auto">
                <a:xfrm>
                  <a:off x="1296" y="830"/>
                  <a:ext cx="3692" cy="63"/>
                </a:xfrm>
                <a:prstGeom prst="rect">
                  <a:avLst/>
                </a:prstGeom>
                <a:solidFill>
                  <a:srgbClr val="800080"/>
                </a:solidFill>
                <a:ln w="9525">
                  <a:noFill/>
                  <a:miter lim="800000"/>
                  <a:headEnd/>
                  <a:tailEnd/>
                </a:ln>
              </p:spPr>
              <p:txBody>
                <a:bodyPr wrap="none" anchor="ctr">
                  <a:prstTxWarp prst="textNoShape">
                    <a:avLst/>
                  </a:prstTxWarp>
                </a:bodyPr>
                <a:lstStyle/>
                <a:p>
                  <a:endParaRPr lang="en-GB">
                    <a:latin typeface="Calibri" pitchFamily="-112" charset="0"/>
                  </a:endParaRPr>
                </a:p>
              </p:txBody>
            </p:sp>
            <p:sp>
              <p:nvSpPr>
                <p:cNvPr id="39959" name="AutoShape 19"/>
                <p:cNvSpPr>
                  <a:spLocks noChangeAspect="1" noChangeArrowheads="1"/>
                </p:cNvSpPr>
                <p:nvPr/>
              </p:nvSpPr>
              <p:spPr bwMode="auto">
                <a:xfrm rot="5400000">
                  <a:off x="5015" y="741"/>
                  <a:ext cx="187" cy="242"/>
                </a:xfrm>
                <a:prstGeom prst="triangle">
                  <a:avLst>
                    <a:gd name="adj" fmla="val 50000"/>
                  </a:avLst>
                </a:prstGeom>
                <a:solidFill>
                  <a:srgbClr val="800080"/>
                </a:solidFill>
                <a:ln w="9525">
                  <a:noFill/>
                  <a:miter lim="800000"/>
                  <a:headEnd/>
                  <a:tailEnd/>
                </a:ln>
              </p:spPr>
              <p:txBody>
                <a:bodyPr rot="10800000" vert="eaVert" wrap="none" anchor="ctr">
                  <a:prstTxWarp prst="textNoShape">
                    <a:avLst/>
                  </a:prstTxWarp>
                </a:bodyPr>
                <a:lstStyle/>
                <a:p>
                  <a:endParaRPr lang="en-GB">
                    <a:latin typeface="Calibri" pitchFamily="-112" charset="0"/>
                  </a:endParaRPr>
                </a:p>
              </p:txBody>
            </p:sp>
          </p:grpSp>
          <p:sp>
            <p:nvSpPr>
              <p:cNvPr id="39957" name="AutoShape 20"/>
              <p:cNvSpPr>
                <a:spLocks noChangeAspect="1" noChangeArrowheads="1"/>
              </p:cNvSpPr>
              <p:nvPr/>
            </p:nvSpPr>
            <p:spPr bwMode="auto">
              <a:xfrm rot="-5350417">
                <a:off x="1083" y="741"/>
                <a:ext cx="187" cy="242"/>
              </a:xfrm>
              <a:prstGeom prst="triangle">
                <a:avLst>
                  <a:gd name="adj" fmla="val 50000"/>
                </a:avLst>
              </a:prstGeom>
              <a:solidFill>
                <a:srgbClr val="800080"/>
              </a:solidFill>
              <a:ln w="9525">
                <a:noFill/>
                <a:miter lim="800000"/>
                <a:headEnd/>
                <a:tailEnd/>
              </a:ln>
            </p:spPr>
            <p:txBody>
              <a:bodyPr vert="eaVert" wrap="none" anchor="ctr">
                <a:prstTxWarp prst="textNoShape">
                  <a:avLst/>
                </a:prstTxWarp>
              </a:bodyPr>
              <a:lstStyle/>
              <a:p>
                <a:endParaRPr lang="en-GB">
                  <a:latin typeface="Calibri" pitchFamily="-112" charset="0"/>
                </a:endParaRPr>
              </a:p>
            </p:txBody>
          </p:sp>
        </p:grpSp>
      </p:grpSp>
      <p:sp>
        <p:nvSpPr>
          <p:cNvPr id="39943" name="Oval 21"/>
          <p:cNvSpPr>
            <a:spLocks noChangeAspect="1" noChangeArrowheads="1"/>
          </p:cNvSpPr>
          <p:nvPr/>
        </p:nvSpPr>
        <p:spPr bwMode="auto">
          <a:xfrm>
            <a:off x="2555875" y="3860800"/>
            <a:ext cx="1984375" cy="2057400"/>
          </a:xfrm>
          <a:prstGeom prst="ellipse">
            <a:avLst/>
          </a:prstGeom>
          <a:solidFill>
            <a:srgbClr val="9A4D9E"/>
          </a:solidFill>
          <a:ln w="9525">
            <a:solidFill>
              <a:schemeClr val="tx1"/>
            </a:solidFill>
            <a:round/>
            <a:headEnd/>
            <a:tailEnd/>
          </a:ln>
        </p:spPr>
        <p:txBody>
          <a:bodyPr wrap="none" anchor="ctr">
            <a:prstTxWarp prst="textNoShape">
              <a:avLst/>
            </a:prstTxWarp>
          </a:bodyPr>
          <a:lstStyle/>
          <a:p>
            <a:pPr eaLnBrk="0" hangingPunct="0"/>
            <a:endParaRPr lang="en-GB" b="1">
              <a:solidFill>
                <a:srgbClr val="FFFFFF"/>
              </a:solidFill>
              <a:latin typeface="Arial Narrow" pitchFamily="-112" charset="0"/>
            </a:endParaRPr>
          </a:p>
        </p:txBody>
      </p:sp>
      <p:sp>
        <p:nvSpPr>
          <p:cNvPr id="39944" name="Oval 22"/>
          <p:cNvSpPr>
            <a:spLocks noChangeAspect="1" noChangeArrowheads="1"/>
          </p:cNvSpPr>
          <p:nvPr/>
        </p:nvSpPr>
        <p:spPr bwMode="auto">
          <a:xfrm>
            <a:off x="5711825" y="2413000"/>
            <a:ext cx="1984375" cy="2057400"/>
          </a:xfrm>
          <a:prstGeom prst="ellipse">
            <a:avLst/>
          </a:prstGeom>
          <a:solidFill>
            <a:srgbClr val="9A4D9E"/>
          </a:solidFill>
          <a:ln w="9525">
            <a:solidFill>
              <a:schemeClr val="tx1"/>
            </a:solidFill>
            <a:round/>
            <a:headEnd/>
            <a:tailEnd/>
          </a:ln>
        </p:spPr>
        <p:txBody>
          <a:bodyPr wrap="none" anchor="ctr">
            <a:prstTxWarp prst="textNoShape">
              <a:avLst/>
            </a:prstTxWarp>
          </a:bodyPr>
          <a:lstStyle/>
          <a:p>
            <a:endParaRPr lang="en-GB">
              <a:solidFill>
                <a:srgbClr val="FFFFFF"/>
              </a:solidFill>
              <a:latin typeface="Arial Narrow" pitchFamily="-112" charset="0"/>
            </a:endParaRPr>
          </a:p>
        </p:txBody>
      </p:sp>
      <p:sp>
        <p:nvSpPr>
          <p:cNvPr id="39945" name="Oval 23"/>
          <p:cNvSpPr>
            <a:spLocks noChangeAspect="1" noChangeArrowheads="1"/>
          </p:cNvSpPr>
          <p:nvPr/>
        </p:nvSpPr>
        <p:spPr bwMode="auto">
          <a:xfrm>
            <a:off x="1981200" y="1346200"/>
            <a:ext cx="1984375" cy="2057400"/>
          </a:xfrm>
          <a:prstGeom prst="ellipse">
            <a:avLst/>
          </a:prstGeom>
          <a:solidFill>
            <a:srgbClr val="9A4D9E"/>
          </a:solidFill>
          <a:ln w="9525">
            <a:solidFill>
              <a:schemeClr val="tx1"/>
            </a:solidFill>
            <a:round/>
            <a:headEnd/>
            <a:tailEnd/>
          </a:ln>
        </p:spPr>
        <p:txBody>
          <a:bodyPr wrap="none" anchor="ctr">
            <a:prstTxWarp prst="textNoShape">
              <a:avLst/>
            </a:prstTxWarp>
          </a:bodyPr>
          <a:lstStyle/>
          <a:p>
            <a:pPr eaLnBrk="0" hangingPunct="0"/>
            <a:endParaRPr lang="en-GB" b="1">
              <a:solidFill>
                <a:srgbClr val="FFFFFF"/>
              </a:solidFill>
              <a:latin typeface="Arial Narrow" pitchFamily="-112" charset="0"/>
            </a:endParaRPr>
          </a:p>
        </p:txBody>
      </p:sp>
      <p:graphicFrame>
        <p:nvGraphicFramePr>
          <p:cNvPr id="39938" name="Object 2"/>
          <p:cNvGraphicFramePr>
            <a:graphicFrameLocks noChangeAspect="1"/>
          </p:cNvGraphicFramePr>
          <p:nvPr/>
        </p:nvGraphicFramePr>
        <p:xfrm>
          <a:off x="4191000" y="2997200"/>
          <a:ext cx="711200" cy="1085850"/>
        </p:xfrm>
        <a:graphic>
          <a:graphicData uri="http://schemas.openxmlformats.org/presentationml/2006/ole">
            <p:oleObj spid="_x0000_s26626" name="Clip" r:id="rId4" imgW="561960" imgH="857160" progId="">
              <p:embed/>
            </p:oleObj>
          </a:graphicData>
        </a:graphic>
      </p:graphicFrame>
      <p:sp>
        <p:nvSpPr>
          <p:cNvPr id="39946" name="AutoShape 25"/>
          <p:cNvSpPr>
            <a:spLocks noChangeArrowheads="1"/>
          </p:cNvSpPr>
          <p:nvPr/>
        </p:nvSpPr>
        <p:spPr bwMode="auto">
          <a:xfrm>
            <a:off x="384175" y="3667125"/>
            <a:ext cx="1524000" cy="685800"/>
          </a:xfrm>
          <a:prstGeom prst="wedgeRectCallout">
            <a:avLst>
              <a:gd name="adj1" fmla="val 96667"/>
              <a:gd name="adj2" fmla="val 88426"/>
            </a:avLst>
          </a:prstGeom>
          <a:solidFill>
            <a:srgbClr val="9A4D9E"/>
          </a:solidFill>
          <a:ln w="12700">
            <a:solidFill>
              <a:srgbClr val="969696"/>
            </a:solidFill>
            <a:miter lim="800000"/>
            <a:headEnd/>
            <a:tailEnd/>
          </a:ln>
        </p:spPr>
        <p:txBody>
          <a:bodyPr>
            <a:prstTxWarp prst="textNoShape">
              <a:avLst/>
            </a:prstTxWarp>
          </a:bodyPr>
          <a:lstStyle/>
          <a:p>
            <a:pPr eaLnBrk="0" hangingPunct="0"/>
            <a:r>
              <a:rPr lang="en-GB" sz="1200" b="1">
                <a:solidFill>
                  <a:srgbClr val="FFFFFF"/>
                </a:solidFill>
                <a:latin typeface="Calibri" pitchFamily="-112" charset="0"/>
              </a:rPr>
              <a:t>Operationally &amp;</a:t>
            </a:r>
          </a:p>
          <a:p>
            <a:pPr eaLnBrk="0" hangingPunct="0"/>
            <a:r>
              <a:rPr lang="en-GB" sz="1200" b="1">
                <a:solidFill>
                  <a:srgbClr val="FFFFFF"/>
                </a:solidFill>
                <a:latin typeface="Calibri" pitchFamily="-112" charset="0"/>
              </a:rPr>
              <a:t>Administratively feasible</a:t>
            </a:r>
          </a:p>
        </p:txBody>
      </p:sp>
      <p:sp>
        <p:nvSpPr>
          <p:cNvPr id="39947" name="AutoShape 26"/>
          <p:cNvSpPr>
            <a:spLocks noChangeArrowheads="1"/>
          </p:cNvSpPr>
          <p:nvPr/>
        </p:nvSpPr>
        <p:spPr bwMode="auto">
          <a:xfrm>
            <a:off x="7391400" y="5461000"/>
            <a:ext cx="1524000" cy="533400"/>
          </a:xfrm>
          <a:prstGeom prst="wedgeRectCallout">
            <a:avLst>
              <a:gd name="adj1" fmla="val -73440"/>
              <a:gd name="adj2" fmla="val -250597"/>
            </a:avLst>
          </a:prstGeom>
          <a:solidFill>
            <a:srgbClr val="9A4D9E"/>
          </a:solidFill>
          <a:ln w="12700">
            <a:solidFill>
              <a:srgbClr val="969696"/>
            </a:solidFill>
            <a:miter lim="800000"/>
            <a:headEnd/>
            <a:tailEnd/>
          </a:ln>
        </p:spPr>
        <p:txBody>
          <a:bodyPr>
            <a:prstTxWarp prst="textNoShape">
              <a:avLst/>
            </a:prstTxWarp>
          </a:bodyPr>
          <a:lstStyle/>
          <a:p>
            <a:pPr eaLnBrk="0" hangingPunct="0"/>
            <a:r>
              <a:rPr lang="en-GB" sz="1200" b="1">
                <a:solidFill>
                  <a:srgbClr val="FFFFFF"/>
                </a:solidFill>
                <a:latin typeface="Calibri" pitchFamily="-112" charset="0"/>
              </a:rPr>
              <a:t>Substantively</a:t>
            </a:r>
          </a:p>
          <a:p>
            <a:pPr eaLnBrk="0" hangingPunct="0"/>
            <a:r>
              <a:rPr lang="en-GB" sz="1200" b="1">
                <a:solidFill>
                  <a:srgbClr val="FFFFFF"/>
                </a:solidFill>
                <a:latin typeface="Calibri" pitchFamily="-112" charset="0"/>
              </a:rPr>
              <a:t>valuable</a:t>
            </a:r>
          </a:p>
        </p:txBody>
      </p:sp>
      <p:sp>
        <p:nvSpPr>
          <p:cNvPr id="39948" name="AutoShape 27"/>
          <p:cNvSpPr>
            <a:spLocks noChangeArrowheads="1"/>
          </p:cNvSpPr>
          <p:nvPr/>
        </p:nvSpPr>
        <p:spPr bwMode="auto">
          <a:xfrm>
            <a:off x="4211638" y="938213"/>
            <a:ext cx="1371600" cy="762000"/>
          </a:xfrm>
          <a:prstGeom prst="wedgeRectCallout">
            <a:avLst>
              <a:gd name="adj1" fmla="val -84028"/>
              <a:gd name="adj2" fmla="val 57083"/>
            </a:avLst>
          </a:prstGeom>
          <a:solidFill>
            <a:srgbClr val="9A4D9E"/>
          </a:solidFill>
          <a:ln w="12700">
            <a:solidFill>
              <a:srgbClr val="969696"/>
            </a:solidFill>
            <a:miter lim="800000"/>
            <a:headEnd/>
            <a:tailEnd/>
          </a:ln>
        </p:spPr>
        <p:txBody>
          <a:bodyPr>
            <a:prstTxWarp prst="textNoShape">
              <a:avLst/>
            </a:prstTxWarp>
          </a:bodyPr>
          <a:lstStyle/>
          <a:p>
            <a:pPr eaLnBrk="0" hangingPunct="0"/>
            <a:r>
              <a:rPr lang="en-GB" sz="1200" b="1">
                <a:solidFill>
                  <a:srgbClr val="FFFFFF"/>
                </a:solidFill>
                <a:latin typeface="Calibri" pitchFamily="-112" charset="0"/>
              </a:rPr>
              <a:t>Legitimate &amp; Politically</a:t>
            </a:r>
          </a:p>
          <a:p>
            <a:pPr eaLnBrk="0" hangingPunct="0"/>
            <a:r>
              <a:rPr lang="en-GB" sz="1200" b="1">
                <a:solidFill>
                  <a:srgbClr val="FFFFFF"/>
                </a:solidFill>
                <a:latin typeface="Calibri" pitchFamily="-112" charset="0"/>
              </a:rPr>
              <a:t>sustainable</a:t>
            </a:r>
          </a:p>
        </p:txBody>
      </p:sp>
      <p:sp>
        <p:nvSpPr>
          <p:cNvPr id="39949" name="Rectangle 28"/>
          <p:cNvSpPr>
            <a:spLocks noGrp="1" noChangeArrowheads="1"/>
          </p:cNvSpPr>
          <p:nvPr>
            <p:ph type="title"/>
          </p:nvPr>
        </p:nvSpPr>
        <p:spPr>
          <a:xfrm>
            <a:off x="250825" y="188913"/>
            <a:ext cx="3606800" cy="1295400"/>
          </a:xfrm>
        </p:spPr>
        <p:txBody>
          <a:bodyPr/>
          <a:lstStyle/>
          <a:p>
            <a:pPr eaLnBrk="1" hangingPunct="1"/>
            <a:r>
              <a:rPr lang="en-GB" sz="2400" smtClean="0">
                <a:ea typeface="ＭＳ Ｐゴシック" pitchFamily="-112" charset="-128"/>
                <a:cs typeface="ＭＳ Ｐゴシック" pitchFamily="-112" charset="-128"/>
              </a:rPr>
              <a:t>The Strategic Triangle</a:t>
            </a:r>
            <a:r>
              <a:rPr lang="en-GB" smtClean="0">
                <a:solidFill>
                  <a:srgbClr val="A273B3"/>
                </a:solidFill>
                <a:ea typeface="ＭＳ Ｐゴシック" pitchFamily="-112" charset="-128"/>
                <a:cs typeface="ＭＳ Ｐゴシック" pitchFamily="-112" charset="-128"/>
              </a:rPr>
              <a:t> </a:t>
            </a:r>
          </a:p>
        </p:txBody>
      </p:sp>
      <p:sp>
        <p:nvSpPr>
          <p:cNvPr id="39950" name="Text Box 29"/>
          <p:cNvSpPr txBox="1">
            <a:spLocks noChangeArrowheads="1"/>
          </p:cNvSpPr>
          <p:nvPr/>
        </p:nvSpPr>
        <p:spPr bwMode="auto">
          <a:xfrm>
            <a:off x="2987675" y="4437063"/>
            <a:ext cx="1069975" cy="915987"/>
          </a:xfrm>
          <a:prstGeom prst="rect">
            <a:avLst/>
          </a:prstGeom>
          <a:noFill/>
          <a:ln w="9525">
            <a:noFill/>
            <a:miter lim="800000"/>
            <a:headEnd/>
            <a:tailEnd/>
          </a:ln>
        </p:spPr>
        <p:txBody>
          <a:bodyPr wrap="none">
            <a:prstTxWarp prst="textNoShape">
              <a:avLst/>
            </a:prstTxWarp>
            <a:spAutoFit/>
          </a:bodyPr>
          <a:lstStyle/>
          <a:p>
            <a:pPr eaLnBrk="0" hangingPunct="0"/>
            <a:r>
              <a:rPr lang="en-GB" b="1">
                <a:solidFill>
                  <a:srgbClr val="FFFFFF"/>
                </a:solidFill>
                <a:latin typeface="Arial Narrow" pitchFamily="-112" charset="0"/>
              </a:rPr>
              <a:t>Operating</a:t>
            </a:r>
          </a:p>
          <a:p>
            <a:pPr eaLnBrk="0" hangingPunct="0"/>
            <a:r>
              <a:rPr lang="en-GB" b="1">
                <a:solidFill>
                  <a:srgbClr val="FFFFFF"/>
                </a:solidFill>
                <a:latin typeface="Arial Narrow" pitchFamily="-112" charset="0"/>
              </a:rPr>
              <a:t>Capacity</a:t>
            </a:r>
            <a:endParaRPr lang="en-GB">
              <a:solidFill>
                <a:srgbClr val="FFFFFF"/>
              </a:solidFill>
              <a:latin typeface="Arial Narrow" pitchFamily="-112" charset="0"/>
            </a:endParaRPr>
          </a:p>
          <a:p>
            <a:endParaRPr lang="en-US">
              <a:latin typeface="Arial Narrow" pitchFamily="-112" charset="0"/>
            </a:endParaRPr>
          </a:p>
        </p:txBody>
      </p:sp>
      <p:sp>
        <p:nvSpPr>
          <p:cNvPr id="39951" name="Text Box 30"/>
          <p:cNvSpPr txBox="1">
            <a:spLocks noChangeArrowheads="1"/>
          </p:cNvSpPr>
          <p:nvPr/>
        </p:nvSpPr>
        <p:spPr bwMode="auto">
          <a:xfrm>
            <a:off x="6154738" y="2925763"/>
            <a:ext cx="1274762" cy="1200150"/>
          </a:xfrm>
          <a:prstGeom prst="rect">
            <a:avLst/>
          </a:prstGeom>
          <a:noFill/>
          <a:ln w="9525">
            <a:noFill/>
            <a:miter lim="800000"/>
            <a:headEnd/>
            <a:tailEnd/>
          </a:ln>
        </p:spPr>
        <p:txBody>
          <a:bodyPr wrap="none">
            <a:prstTxWarp prst="textNoShape">
              <a:avLst/>
            </a:prstTxWarp>
            <a:spAutoFit/>
          </a:bodyPr>
          <a:lstStyle/>
          <a:p>
            <a:r>
              <a:rPr lang="en-GB" b="1">
                <a:solidFill>
                  <a:srgbClr val="FFFFFF"/>
                </a:solidFill>
                <a:latin typeface="Arial Narrow" pitchFamily="-112" charset="0"/>
              </a:rPr>
              <a:t>Stakeholder </a:t>
            </a:r>
          </a:p>
          <a:p>
            <a:r>
              <a:rPr lang="en-GB" b="1">
                <a:solidFill>
                  <a:srgbClr val="FFFFFF"/>
                </a:solidFill>
                <a:latin typeface="Arial Narrow" pitchFamily="-112" charset="0"/>
              </a:rPr>
              <a:t>Value </a:t>
            </a:r>
          </a:p>
          <a:p>
            <a:r>
              <a:rPr lang="en-GB" b="1">
                <a:solidFill>
                  <a:srgbClr val="FFFFFF"/>
                </a:solidFill>
                <a:latin typeface="Arial Narrow" pitchFamily="-112" charset="0"/>
              </a:rPr>
              <a:t>Proposition</a:t>
            </a:r>
            <a:endParaRPr lang="en-GB">
              <a:solidFill>
                <a:srgbClr val="FFFFFF"/>
              </a:solidFill>
              <a:latin typeface="Arial Narrow" pitchFamily="-112" charset="0"/>
            </a:endParaRPr>
          </a:p>
          <a:p>
            <a:endParaRPr lang="en-US">
              <a:latin typeface="Arial Narrow" pitchFamily="-112" charset="0"/>
            </a:endParaRPr>
          </a:p>
        </p:txBody>
      </p:sp>
      <p:sp>
        <p:nvSpPr>
          <p:cNvPr id="39952" name="Text Box 31"/>
          <p:cNvSpPr txBox="1">
            <a:spLocks noChangeArrowheads="1"/>
          </p:cNvSpPr>
          <p:nvPr/>
        </p:nvSpPr>
        <p:spPr bwMode="auto">
          <a:xfrm>
            <a:off x="2268538" y="1989138"/>
            <a:ext cx="1330325" cy="915987"/>
          </a:xfrm>
          <a:prstGeom prst="rect">
            <a:avLst/>
          </a:prstGeom>
          <a:noFill/>
          <a:ln w="9525">
            <a:noFill/>
            <a:miter lim="800000"/>
            <a:headEnd/>
            <a:tailEnd/>
          </a:ln>
        </p:spPr>
        <p:txBody>
          <a:bodyPr wrap="none">
            <a:prstTxWarp prst="textNoShape">
              <a:avLst/>
            </a:prstTxWarp>
            <a:spAutoFit/>
          </a:bodyPr>
          <a:lstStyle/>
          <a:p>
            <a:pPr eaLnBrk="0" hangingPunct="0"/>
            <a:r>
              <a:rPr lang="en-GB" b="1">
                <a:solidFill>
                  <a:srgbClr val="FFFFFF"/>
                </a:solidFill>
                <a:latin typeface="Arial Narrow" pitchFamily="-112" charset="0"/>
              </a:rPr>
              <a:t>Authorising</a:t>
            </a:r>
          </a:p>
          <a:p>
            <a:pPr eaLnBrk="0" hangingPunct="0"/>
            <a:r>
              <a:rPr lang="en-GB" b="1">
                <a:solidFill>
                  <a:srgbClr val="FFFFFF"/>
                </a:solidFill>
                <a:latin typeface="Arial Narrow" pitchFamily="-112" charset="0"/>
              </a:rPr>
              <a:t>Environment</a:t>
            </a:r>
            <a:endParaRPr lang="en-GB">
              <a:solidFill>
                <a:srgbClr val="FFFFFF"/>
              </a:solidFill>
              <a:latin typeface="Arial Narrow" pitchFamily="-112" charset="0"/>
            </a:endParaRPr>
          </a:p>
          <a:p>
            <a:endParaRPr lang="en-US">
              <a:latin typeface="Arial Narrow" pitchFamily="-112"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5" name="Rectangle 2"/>
          <p:cNvSpPr>
            <a:spLocks noGrp="1" noChangeArrowheads="1"/>
          </p:cNvSpPr>
          <p:nvPr>
            <p:ph type="body" idx="1"/>
          </p:nvPr>
        </p:nvSpPr>
        <p:spPr>
          <a:xfrm>
            <a:off x="5148263" y="2060575"/>
            <a:ext cx="3744912" cy="2260600"/>
          </a:xfrm>
        </p:spPr>
        <p:txBody>
          <a:bodyPr/>
          <a:lstStyle/>
          <a:p>
            <a:pPr eaLnBrk="1" hangingPunct="1"/>
            <a:r>
              <a:rPr lang="en-GB" sz="1600" smtClean="0">
                <a:latin typeface="Arial" pitchFamily="-112" charset="0"/>
                <a:ea typeface="ＭＳ Ｐゴシック" pitchFamily="-112" charset="-128"/>
                <a:cs typeface="ＭＳ Ｐゴシック" pitchFamily="-112" charset="-128"/>
              </a:rPr>
              <a:t>Is it administratively and operational possible?</a:t>
            </a:r>
          </a:p>
          <a:p>
            <a:pPr eaLnBrk="1" hangingPunct="1"/>
            <a:r>
              <a:rPr lang="en-GB" sz="1600" smtClean="0">
                <a:latin typeface="Arial" pitchFamily="-112" charset="0"/>
                <a:ea typeface="ＭＳ Ｐゴシック" pitchFamily="-112" charset="-128"/>
                <a:cs typeface="ＭＳ Ｐゴシック" pitchFamily="-112" charset="-128"/>
              </a:rPr>
              <a:t>Is it politically and legally possible?</a:t>
            </a:r>
          </a:p>
          <a:p>
            <a:pPr eaLnBrk="1" hangingPunct="1"/>
            <a:r>
              <a:rPr lang="en-GB" sz="1600" smtClean="0">
                <a:latin typeface="Arial" pitchFamily="-112" charset="0"/>
                <a:ea typeface="ＭＳ Ｐゴシック" pitchFamily="-112" charset="-128"/>
                <a:cs typeface="ＭＳ Ｐゴシック" pitchFamily="-112" charset="-128"/>
              </a:rPr>
              <a:t>Is the purpose stakeholder valuable?</a:t>
            </a:r>
            <a:endParaRPr lang="en-US" sz="1600" smtClean="0">
              <a:latin typeface="Arial" pitchFamily="-112" charset="0"/>
              <a:ea typeface="ＭＳ Ｐゴシック" pitchFamily="-112" charset="-128"/>
              <a:cs typeface="ＭＳ Ｐゴシック" pitchFamily="-112" charset="-128"/>
            </a:endParaRPr>
          </a:p>
        </p:txBody>
      </p:sp>
      <p:sp>
        <p:nvSpPr>
          <p:cNvPr id="44036" name="Rectangle 3"/>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endParaRPr lang="en-GB">
              <a:solidFill>
                <a:srgbClr val="000000"/>
              </a:solidFill>
              <a:latin typeface="Stone Sans ITC TT" charset="0"/>
            </a:endParaRPr>
          </a:p>
        </p:txBody>
      </p:sp>
      <p:sp>
        <p:nvSpPr>
          <p:cNvPr id="44037" name="Rectangle 5"/>
          <p:cNvSpPr>
            <a:spLocks noChangeArrowheads="1"/>
          </p:cNvSpPr>
          <p:nvPr/>
        </p:nvSpPr>
        <p:spPr bwMode="auto">
          <a:xfrm>
            <a:off x="0" y="3429000"/>
            <a:ext cx="9144000" cy="1588"/>
          </a:xfrm>
          <a:prstGeom prst="rect">
            <a:avLst/>
          </a:prstGeom>
          <a:noFill/>
          <a:ln w="9525">
            <a:noFill/>
            <a:miter lim="800000"/>
            <a:headEnd/>
            <a:tailEnd/>
          </a:ln>
        </p:spPr>
        <p:txBody>
          <a:bodyPr wrap="none" anchor="ctr">
            <a:prstTxWarp prst="textNoShape">
              <a:avLst/>
            </a:prstTxWarp>
            <a:spAutoFit/>
          </a:bodyPr>
          <a:lstStyle/>
          <a:p>
            <a:endParaRPr lang="en-GB">
              <a:solidFill>
                <a:srgbClr val="000000"/>
              </a:solidFill>
              <a:latin typeface="Stone Sans ITC TT" charset="0"/>
            </a:endParaRPr>
          </a:p>
        </p:txBody>
      </p:sp>
      <p:sp>
        <p:nvSpPr>
          <p:cNvPr id="44038" name="Rectangle 7"/>
          <p:cNvSpPr>
            <a:spLocks noChangeArrowheads="1"/>
          </p:cNvSpPr>
          <p:nvPr/>
        </p:nvSpPr>
        <p:spPr bwMode="auto">
          <a:xfrm>
            <a:off x="1547813" y="1196975"/>
            <a:ext cx="1800225" cy="358775"/>
          </a:xfrm>
          <a:prstGeom prst="rect">
            <a:avLst/>
          </a:prstGeom>
          <a:solidFill>
            <a:schemeClr val="bg1"/>
          </a:solidFill>
          <a:ln w="9525">
            <a:noFill/>
            <a:miter lim="800000"/>
            <a:headEnd/>
            <a:tailEnd/>
          </a:ln>
        </p:spPr>
        <p:txBody>
          <a:bodyPr wrap="none" anchor="ctr">
            <a:prstTxWarp prst="textNoShape">
              <a:avLst/>
            </a:prstTxWarp>
          </a:bodyPr>
          <a:lstStyle/>
          <a:p>
            <a:endParaRPr lang="en-GB">
              <a:solidFill>
                <a:srgbClr val="000000"/>
              </a:solidFill>
              <a:latin typeface="Stone Sans ITC TT" charset="0"/>
            </a:endParaRPr>
          </a:p>
        </p:txBody>
      </p:sp>
      <p:sp>
        <p:nvSpPr>
          <p:cNvPr id="44039" name="Rectangle 8"/>
          <p:cNvSpPr>
            <a:spLocks noChangeArrowheads="1"/>
          </p:cNvSpPr>
          <p:nvPr/>
        </p:nvSpPr>
        <p:spPr bwMode="auto">
          <a:xfrm>
            <a:off x="0" y="4508500"/>
            <a:ext cx="9144000" cy="503238"/>
          </a:xfrm>
          <a:prstGeom prst="rect">
            <a:avLst/>
          </a:prstGeom>
          <a:solidFill>
            <a:schemeClr val="bg1"/>
          </a:solidFill>
          <a:ln w="9525">
            <a:noFill/>
            <a:miter lim="800000"/>
            <a:headEnd/>
            <a:tailEnd/>
          </a:ln>
        </p:spPr>
        <p:txBody>
          <a:bodyPr wrap="none" anchor="ctr">
            <a:prstTxWarp prst="textNoShape">
              <a:avLst/>
            </a:prstTxWarp>
          </a:bodyPr>
          <a:lstStyle/>
          <a:p>
            <a:endParaRPr lang="en-GB">
              <a:solidFill>
                <a:srgbClr val="000000"/>
              </a:solidFill>
              <a:latin typeface="Stone Sans ITC TT" charset="0"/>
            </a:endParaRPr>
          </a:p>
        </p:txBody>
      </p:sp>
      <p:sp>
        <p:nvSpPr>
          <p:cNvPr id="44040" name="Rectangle 9"/>
          <p:cNvSpPr>
            <a:spLocks noChangeArrowheads="1"/>
          </p:cNvSpPr>
          <p:nvPr/>
        </p:nvSpPr>
        <p:spPr bwMode="auto">
          <a:xfrm>
            <a:off x="468313" y="3786188"/>
            <a:ext cx="8610600" cy="1295400"/>
          </a:xfrm>
          <a:prstGeom prst="rect">
            <a:avLst/>
          </a:prstGeom>
          <a:noFill/>
          <a:ln w="9525">
            <a:noFill/>
            <a:miter lim="800000"/>
            <a:headEnd/>
            <a:tailEnd/>
          </a:ln>
        </p:spPr>
        <p:txBody>
          <a:bodyPr anchor="ctr">
            <a:prstTxWarp prst="textNoShape">
              <a:avLst/>
            </a:prstTxWarp>
          </a:bodyPr>
          <a:lstStyle/>
          <a:p>
            <a:r>
              <a:rPr lang="en-GB" sz="2000" b="1">
                <a:solidFill>
                  <a:schemeClr val="hlink"/>
                </a:solidFill>
                <a:latin typeface="Calibri" pitchFamily="-112" charset="0"/>
              </a:rPr>
              <a:t>Three Key Activities</a:t>
            </a:r>
          </a:p>
        </p:txBody>
      </p:sp>
      <p:sp>
        <p:nvSpPr>
          <p:cNvPr id="44041" name="Rectangle 10"/>
          <p:cNvSpPr>
            <a:spLocks noGrp="1" noChangeArrowheads="1"/>
          </p:cNvSpPr>
          <p:nvPr>
            <p:ph type="title"/>
          </p:nvPr>
        </p:nvSpPr>
        <p:spPr>
          <a:xfrm>
            <a:off x="5364163" y="1341438"/>
            <a:ext cx="2746375" cy="850900"/>
          </a:xfrm>
        </p:spPr>
        <p:txBody>
          <a:bodyPr/>
          <a:lstStyle/>
          <a:p>
            <a:pPr eaLnBrk="1" hangingPunct="1"/>
            <a:r>
              <a:rPr lang="en-GB" sz="2000" smtClean="0">
                <a:latin typeface="Arial" pitchFamily="-112" charset="0"/>
                <a:ea typeface="ＭＳ Ｐゴシック" pitchFamily="-112" charset="-128"/>
                <a:cs typeface="ＭＳ Ｐゴシック" pitchFamily="-112" charset="-128"/>
              </a:rPr>
              <a:t>Three Key Questions</a:t>
            </a:r>
          </a:p>
        </p:txBody>
      </p:sp>
      <p:sp>
        <p:nvSpPr>
          <p:cNvPr id="44042" name="Rectangle 11"/>
          <p:cNvSpPr>
            <a:spLocks noChangeArrowheads="1"/>
          </p:cNvSpPr>
          <p:nvPr/>
        </p:nvSpPr>
        <p:spPr bwMode="auto">
          <a:xfrm>
            <a:off x="306388" y="304800"/>
            <a:ext cx="6408737" cy="981075"/>
          </a:xfrm>
          <a:prstGeom prst="rect">
            <a:avLst/>
          </a:prstGeom>
          <a:noFill/>
          <a:ln w="9525">
            <a:noFill/>
            <a:miter lim="800000"/>
            <a:headEnd/>
            <a:tailEnd/>
          </a:ln>
        </p:spPr>
        <p:txBody>
          <a:bodyPr anchor="ctr">
            <a:prstTxWarp prst="textNoShape">
              <a:avLst/>
            </a:prstTxWarp>
          </a:bodyPr>
          <a:lstStyle/>
          <a:p>
            <a:r>
              <a:rPr lang="en-GB" sz="2400" b="1">
                <a:solidFill>
                  <a:schemeClr val="hlink"/>
                </a:solidFill>
                <a:latin typeface="Calibri" pitchFamily="-112" charset="0"/>
              </a:rPr>
              <a:t>The Strategic Triangle – Mark Moore</a:t>
            </a:r>
          </a:p>
        </p:txBody>
      </p:sp>
      <p:sp>
        <p:nvSpPr>
          <p:cNvPr id="44043"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endParaRPr lang="en-GB">
              <a:latin typeface="Calibri" pitchFamily="-112" charset="0"/>
            </a:endParaRPr>
          </a:p>
        </p:txBody>
      </p:sp>
      <p:sp>
        <p:nvSpPr>
          <p:cNvPr id="44044" name="Rectangle 6"/>
          <p:cNvSpPr>
            <a:spLocks noChangeArrowheads="1"/>
          </p:cNvSpPr>
          <p:nvPr/>
        </p:nvSpPr>
        <p:spPr bwMode="auto">
          <a:xfrm>
            <a:off x="533400" y="4643438"/>
            <a:ext cx="7772400" cy="1387475"/>
          </a:xfrm>
          <a:prstGeom prst="rect">
            <a:avLst/>
          </a:prstGeom>
          <a:noFill/>
          <a:ln w="9525">
            <a:noFill/>
            <a:miter lim="800000"/>
            <a:headEnd/>
            <a:tailEnd/>
          </a:ln>
        </p:spPr>
        <p:txBody>
          <a:bodyPr>
            <a:prstTxWarp prst="textNoShape">
              <a:avLst/>
            </a:prstTxWarp>
          </a:bodyPr>
          <a:lstStyle/>
          <a:p>
            <a:pPr marL="342900" indent="-342900">
              <a:spcBef>
                <a:spcPct val="20000"/>
              </a:spcBef>
              <a:buFontTx/>
              <a:buChar char="•"/>
            </a:pPr>
            <a:r>
              <a:rPr lang="en-GB" sz="1600">
                <a:solidFill>
                  <a:srgbClr val="000000"/>
                </a:solidFill>
                <a:latin typeface="Calibri" pitchFamily="-112" charset="0"/>
              </a:rPr>
              <a:t>Managing downward towards improving the operating capacity for achieving the desired purpose.</a:t>
            </a:r>
          </a:p>
          <a:p>
            <a:pPr marL="342900" indent="-342900">
              <a:spcBef>
                <a:spcPct val="20000"/>
              </a:spcBef>
              <a:buFontTx/>
              <a:buChar char="•"/>
            </a:pPr>
            <a:r>
              <a:rPr lang="en-GB" sz="1600">
                <a:solidFill>
                  <a:srgbClr val="000000"/>
                </a:solidFill>
                <a:latin typeface="Calibri" pitchFamily="-112" charset="0"/>
              </a:rPr>
              <a:t>Managing upward, towards politics, to get or maintain legitimacy and support for that purpose</a:t>
            </a:r>
          </a:p>
          <a:p>
            <a:pPr marL="342900" indent="-342900">
              <a:spcBef>
                <a:spcPct val="20000"/>
              </a:spcBef>
              <a:buFontTx/>
              <a:buChar char="•"/>
            </a:pPr>
            <a:r>
              <a:rPr lang="en-GB" sz="1600">
                <a:solidFill>
                  <a:srgbClr val="000000"/>
                </a:solidFill>
                <a:latin typeface="Calibri" pitchFamily="-112" charset="0"/>
              </a:rPr>
              <a:t>Judging the value of your imagined purpose</a:t>
            </a:r>
          </a:p>
        </p:txBody>
      </p:sp>
      <p:sp>
        <p:nvSpPr>
          <p:cNvPr id="44045" name="Text Box 21"/>
          <p:cNvSpPr txBox="1">
            <a:spLocks noChangeArrowheads="1"/>
          </p:cNvSpPr>
          <p:nvPr/>
        </p:nvSpPr>
        <p:spPr bwMode="auto">
          <a:xfrm>
            <a:off x="971550" y="6237288"/>
            <a:ext cx="5048250" cy="228600"/>
          </a:xfrm>
          <a:prstGeom prst="rect">
            <a:avLst/>
          </a:prstGeom>
          <a:noFill/>
          <a:ln w="9525">
            <a:noFill/>
            <a:miter lim="800000"/>
            <a:headEnd/>
            <a:tailEnd/>
          </a:ln>
        </p:spPr>
        <p:txBody>
          <a:bodyPr wrap="none">
            <a:prstTxWarp prst="textNoShape">
              <a:avLst/>
            </a:prstTxWarp>
            <a:spAutoFit/>
          </a:bodyPr>
          <a:lstStyle/>
          <a:p>
            <a:r>
              <a:rPr lang="en-US" sz="900">
                <a:solidFill>
                  <a:srgbClr val="000000"/>
                </a:solidFill>
                <a:latin typeface="Stone Sans ITC TT" charset="0"/>
              </a:rPr>
              <a:t>Moore M H (1995) Creating Public Value, Cambridge, Massachusetts: Harvard University Press.</a:t>
            </a:r>
          </a:p>
        </p:txBody>
      </p:sp>
      <p:graphicFrame>
        <p:nvGraphicFramePr>
          <p:cNvPr id="44034" name="Object 2"/>
          <p:cNvGraphicFramePr>
            <a:graphicFrameLocks noChangeAspect="1"/>
          </p:cNvGraphicFramePr>
          <p:nvPr/>
        </p:nvGraphicFramePr>
        <p:xfrm>
          <a:off x="285750" y="1071563"/>
          <a:ext cx="4714875" cy="3536950"/>
        </p:xfrm>
        <a:graphic>
          <a:graphicData uri="http://schemas.openxmlformats.org/presentationml/2006/ole">
            <p:oleObj spid="_x0000_s24578" name="Slide" r:id="rId4" imgW="4572000" imgH="3429000" progId="">
              <p:embed/>
            </p:oleObj>
          </a:graphicData>
        </a:graphic>
      </p:graphicFrame>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0290" name="Text Box 1"/>
          <p:cNvSpPr txBox="1">
            <a:spLocks noChangeArrowheads="1"/>
          </p:cNvSpPr>
          <p:nvPr/>
        </p:nvSpPr>
        <p:spPr bwMode="auto">
          <a:xfrm>
            <a:off x="685800" y="404813"/>
            <a:ext cx="7772400" cy="2160587"/>
          </a:xfrm>
          <a:prstGeom prst="rect">
            <a:avLst/>
          </a:prstGeom>
          <a:noFill/>
          <a:ln w="9525">
            <a:noFill/>
            <a:round/>
            <a:headEnd/>
            <a:tailEnd/>
          </a:ln>
        </p:spPr>
        <p:txBody>
          <a:bodyPr anchor="ctr">
            <a:prstTxWarp prst="textNoShape">
              <a:avLst/>
            </a:prstTxWarp>
          </a:bodyPr>
          <a:lstStyle/>
          <a:p>
            <a: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b="1" dirty="0">
                <a:solidFill>
                  <a:srgbClr val="00B050"/>
                </a:solidFill>
                <a:latin typeface="Calibri" pitchFamily="-112" charset="0"/>
              </a:rPr>
              <a:t>Many </a:t>
            </a:r>
            <a:r>
              <a:rPr lang="en-GB" sz="2800" b="1" dirty="0" smtClean="0">
                <a:solidFill>
                  <a:srgbClr val="00B050"/>
                </a:solidFill>
                <a:latin typeface="Calibri" pitchFamily="-112" charset="0"/>
              </a:rPr>
              <a:t>slides but the </a:t>
            </a:r>
            <a:r>
              <a:rPr lang="en-GB" sz="2800" dirty="0" smtClean="0">
                <a:solidFill>
                  <a:srgbClr val="000000"/>
                </a:solidFill>
                <a:latin typeface="Calibri" pitchFamily="-112" charset="0"/>
              </a:rPr>
              <a:t> </a:t>
            </a:r>
            <a:r>
              <a:rPr lang="en-GB" sz="2800" b="1" dirty="0" smtClean="0">
                <a:solidFill>
                  <a:srgbClr val="000000"/>
                </a:solidFill>
                <a:latin typeface="Calibri" pitchFamily="-112" charset="0"/>
              </a:rPr>
              <a:t/>
            </a:r>
            <a:br>
              <a:rPr lang="en-GB" sz="2800" b="1" dirty="0" smtClean="0">
                <a:solidFill>
                  <a:srgbClr val="000000"/>
                </a:solidFill>
                <a:latin typeface="Calibri" pitchFamily="-112" charset="0"/>
              </a:rPr>
            </a:br>
            <a:r>
              <a:rPr lang="en-GB" sz="2800" b="1" dirty="0" smtClean="0">
                <a:solidFill>
                  <a:srgbClr val="000000"/>
                </a:solidFill>
                <a:latin typeface="Calibri" pitchFamily="-112" charset="0"/>
              </a:rPr>
              <a:t>session will involve discussion, co-constructing and sharing</a:t>
            </a:r>
            <a:r>
              <a:rPr lang="en-GB" sz="2800" b="1" dirty="0" smtClean="0">
                <a:solidFill>
                  <a:srgbClr val="0070C0"/>
                </a:solidFill>
                <a:latin typeface="Calibri" pitchFamily="-112" charset="0"/>
              </a:rPr>
              <a:t/>
            </a:r>
            <a:br>
              <a:rPr lang="en-GB" sz="2800" b="1" dirty="0" smtClean="0">
                <a:solidFill>
                  <a:srgbClr val="0070C0"/>
                </a:solidFill>
                <a:latin typeface="Calibri" pitchFamily="-112" charset="0"/>
              </a:rPr>
            </a:br>
            <a:endParaRPr lang="en-GB" sz="2800" b="1" dirty="0">
              <a:solidFill>
                <a:srgbClr val="0070C0"/>
              </a:solidFill>
              <a:latin typeface="Calibri" pitchFamily="-112" charset="0"/>
            </a:endParaRPr>
          </a:p>
        </p:txBody>
      </p:sp>
      <p:sp>
        <p:nvSpPr>
          <p:cNvPr id="140291" name="Text Box 2"/>
          <p:cNvSpPr txBox="1">
            <a:spLocks noChangeArrowheads="1"/>
          </p:cNvSpPr>
          <p:nvPr/>
        </p:nvSpPr>
        <p:spPr bwMode="auto">
          <a:xfrm>
            <a:off x="1371600" y="3886200"/>
            <a:ext cx="6400800" cy="2971800"/>
          </a:xfrm>
          <a:prstGeom prst="rect">
            <a:avLst/>
          </a:prstGeom>
          <a:noFill/>
          <a:ln w="9525">
            <a:noFill/>
            <a:round/>
            <a:headEnd/>
            <a:tailEnd/>
          </a:ln>
        </p:spPr>
        <p:txBody>
          <a:bodyPr wrap="none" anchor="ctr">
            <a:prstTxWarp prst="textNoShape">
              <a:avLst/>
            </a:prstTxWarp>
          </a:bodyPr>
          <a:lstStyle/>
          <a:p>
            <a:endParaRPr lang="en-US"/>
          </a:p>
        </p:txBody>
      </p:sp>
      <p:pic>
        <p:nvPicPr>
          <p:cNvPr id="140292" name="Picture 3"/>
          <p:cNvPicPr>
            <a:picLocks noChangeAspect="1" noChangeArrowheads="1"/>
          </p:cNvPicPr>
          <p:nvPr/>
        </p:nvPicPr>
        <p:blipFill>
          <a:blip r:embed="rId2"/>
          <a:srcRect/>
          <a:stretch>
            <a:fillRect/>
          </a:stretch>
        </p:blipFill>
        <p:spPr bwMode="auto">
          <a:xfrm>
            <a:off x="1219200" y="2222786"/>
            <a:ext cx="6697663" cy="3898614"/>
          </a:xfrm>
          <a:prstGeom prst="rect">
            <a:avLst/>
          </a:prstGeom>
          <a:noFill/>
          <a:ln w="9525">
            <a:noFill/>
            <a:round/>
            <a:headEnd/>
            <a:tailEnd/>
          </a:ln>
        </p:spPr>
      </p:pic>
      <p:sp>
        <p:nvSpPr>
          <p:cNvPr id="140293" name="Date Placeholder 4"/>
          <p:cNvSpPr>
            <a:spLocks noGrp="1"/>
          </p:cNvSpPr>
          <p:nvPr>
            <p:ph type="dt" sz="quarter" idx="10"/>
          </p:nvPr>
        </p:nvSpPr>
        <p:spPr>
          <a:noFill/>
        </p:spPr>
        <p:txBody>
          <a:bodyPr/>
          <a:lstStyle/>
          <a:p>
            <a:pPr>
              <a:buFont typeface="Times New Roman" pitchFamily="-112"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Calibri" pitchFamily="-112" charset="0"/>
            </a:endParaRPr>
          </a:p>
        </p:txBody>
      </p:sp>
      <p:sp>
        <p:nvSpPr>
          <p:cNvPr id="140294" name="Slide Number Placeholder 5"/>
          <p:cNvSpPr>
            <a:spLocks noGrp="1"/>
          </p:cNvSpPr>
          <p:nvPr>
            <p:ph type="sldNum" sz="quarter" idx="12"/>
          </p:nvPr>
        </p:nvSpPr>
        <p:spPr>
          <a:noFill/>
        </p:spPr>
        <p:txBody>
          <a:bodyPr/>
          <a:lstStyle/>
          <a:p>
            <a:pPr>
              <a:buFont typeface="Times New Roman" pitchFamily="-112"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latin typeface="Calibri" pitchFamily="-112" charset="0"/>
            </a:endParaRPr>
          </a:p>
        </p:txBody>
      </p:sp>
      <p:sp>
        <p:nvSpPr>
          <p:cNvPr id="140295" name="Footer Placeholder 6"/>
          <p:cNvSpPr>
            <a:spLocks noGrp="1"/>
          </p:cNvSpPr>
          <p:nvPr>
            <p:ph type="ftr" sz="quarter" idx="11"/>
          </p:nvPr>
        </p:nvSpPr>
        <p:spPr>
          <a:noFill/>
        </p:spPr>
        <p:txBody>
          <a:bodyPr/>
          <a:lstStyle/>
          <a:p>
            <a:pPr>
              <a:buFont typeface="Times New Roman" pitchFamily="-112"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latin typeface="Times New Roman" pitchFamily="-112" charset="0"/>
            </a:endParaRPr>
          </a:p>
        </p:txBody>
      </p:sp>
    </p:spTree>
  </p:cSld>
  <p:clrMapOvr>
    <a:masterClrMapping/>
  </p:clrMapOvr>
  <p:transition spd="slow">
    <p:pull dir="rd"/>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79388" y="188913"/>
            <a:ext cx="8229600" cy="1143000"/>
          </a:xfrm>
        </p:spPr>
        <p:txBody>
          <a:bodyPr/>
          <a:lstStyle/>
          <a:p>
            <a:r>
              <a:rPr lang="en-US" sz="3400" dirty="0">
                <a:latin typeface="Arial" pitchFamily="-112" charset="0"/>
                <a:ea typeface="Arial" pitchFamily="-112" charset="0"/>
                <a:cs typeface="Arial" pitchFamily="-112" charset="0"/>
              </a:rPr>
              <a:t>Problems, Problems, </a:t>
            </a:r>
            <a:r>
              <a:rPr lang="en-US" sz="3400" dirty="0" smtClean="0">
                <a:latin typeface="Arial" pitchFamily="-112" charset="0"/>
                <a:ea typeface="Arial" pitchFamily="-112" charset="0"/>
                <a:cs typeface="Arial" pitchFamily="-112" charset="0"/>
              </a:rPr>
              <a:t>Problems </a:t>
            </a:r>
            <a:r>
              <a:rPr lang="en-US" sz="1400" dirty="0" smtClean="0">
                <a:latin typeface="Arial" pitchFamily="-112" charset="0"/>
                <a:ea typeface="Arial" pitchFamily="-112" charset="0"/>
                <a:cs typeface="Arial" pitchFamily="-112" charset="0"/>
              </a:rPr>
              <a:t>(Keith </a:t>
            </a:r>
            <a:r>
              <a:rPr lang="en-US" sz="1400" dirty="0" err="1" smtClean="0">
                <a:latin typeface="Arial" pitchFamily="-112" charset="0"/>
                <a:ea typeface="Arial" pitchFamily="-112" charset="0"/>
                <a:cs typeface="Arial" pitchFamily="-112" charset="0"/>
              </a:rPr>
              <a:t>Grint</a:t>
            </a:r>
            <a:r>
              <a:rPr lang="en-US" sz="1400" dirty="0" smtClean="0">
                <a:latin typeface="Arial" pitchFamily="-112" charset="0"/>
                <a:ea typeface="Arial" pitchFamily="-112" charset="0"/>
                <a:cs typeface="Arial" pitchFamily="-112" charset="0"/>
              </a:rPr>
              <a:t>)</a:t>
            </a:r>
            <a:endParaRPr lang="en-US" sz="3400" dirty="0">
              <a:latin typeface="Arial" pitchFamily="-112" charset="0"/>
              <a:ea typeface="Arial" pitchFamily="-112" charset="0"/>
              <a:cs typeface="Arial" pitchFamily="-112" charset="0"/>
            </a:endParaRPr>
          </a:p>
        </p:txBody>
      </p:sp>
      <p:sp>
        <p:nvSpPr>
          <p:cNvPr id="1654787" name="Rectangle 3"/>
          <p:cNvSpPr>
            <a:spLocks noGrp="1" noChangeArrowheads="1"/>
          </p:cNvSpPr>
          <p:nvPr>
            <p:ph type="body" sz="half" idx="1"/>
          </p:nvPr>
        </p:nvSpPr>
        <p:spPr>
          <a:xfrm>
            <a:off x="457200" y="1600200"/>
            <a:ext cx="2098675" cy="4276725"/>
          </a:xfrm>
        </p:spPr>
        <p:txBody>
          <a:bodyPr/>
          <a:lstStyle/>
          <a:p>
            <a:pPr marL="0" indent="0"/>
            <a:r>
              <a:rPr lang="en-GB" sz="2400">
                <a:solidFill>
                  <a:schemeClr val="folHlink"/>
                </a:solidFill>
                <a:latin typeface="Arial" pitchFamily="-112" charset="0"/>
                <a:ea typeface="Arial" pitchFamily="-112" charset="0"/>
                <a:cs typeface="Arial" pitchFamily="-112" charset="0"/>
              </a:rPr>
              <a:t>PROBLEM</a:t>
            </a:r>
          </a:p>
          <a:p>
            <a:pPr marL="0" indent="0"/>
            <a:endParaRPr lang="en-GB" sz="2400">
              <a:solidFill>
                <a:schemeClr val="folHlink"/>
              </a:solidFill>
              <a:latin typeface="Arial" pitchFamily="-112" charset="0"/>
              <a:ea typeface="Arial" pitchFamily="-112" charset="0"/>
              <a:cs typeface="Arial" pitchFamily="-112" charset="0"/>
            </a:endParaRPr>
          </a:p>
          <a:p>
            <a:pPr marL="0" indent="0"/>
            <a:r>
              <a:rPr lang="en-GB" sz="2400">
                <a:latin typeface="Arial" pitchFamily="-112" charset="0"/>
                <a:ea typeface="Arial" pitchFamily="-112" charset="0"/>
                <a:cs typeface="Arial" pitchFamily="-112" charset="0"/>
              </a:rPr>
              <a:t>Wicked</a:t>
            </a:r>
          </a:p>
          <a:p>
            <a:pPr marL="0" indent="0"/>
            <a:endParaRPr lang="en-GB" sz="2400">
              <a:latin typeface="Arial" pitchFamily="-112" charset="0"/>
              <a:ea typeface="Arial" pitchFamily="-112" charset="0"/>
              <a:cs typeface="Arial" pitchFamily="-112" charset="0"/>
            </a:endParaRPr>
          </a:p>
          <a:p>
            <a:pPr marL="0" indent="0"/>
            <a:endParaRPr lang="en-GB" sz="2400">
              <a:latin typeface="Arial" pitchFamily="-112" charset="0"/>
              <a:ea typeface="Arial" pitchFamily="-112" charset="0"/>
              <a:cs typeface="Arial" pitchFamily="-112" charset="0"/>
            </a:endParaRPr>
          </a:p>
          <a:p>
            <a:pPr marL="0" indent="0"/>
            <a:r>
              <a:rPr lang="en-GB" sz="2400">
                <a:latin typeface="Arial" pitchFamily="-112" charset="0"/>
                <a:ea typeface="Arial" pitchFamily="-112" charset="0"/>
                <a:cs typeface="Arial" pitchFamily="-112" charset="0"/>
              </a:rPr>
              <a:t>Tame</a:t>
            </a:r>
          </a:p>
          <a:p>
            <a:pPr marL="0" indent="0"/>
            <a:endParaRPr lang="en-GB" sz="2400">
              <a:latin typeface="Arial" pitchFamily="-112" charset="0"/>
              <a:ea typeface="Arial" pitchFamily="-112" charset="0"/>
              <a:cs typeface="Arial" pitchFamily="-112" charset="0"/>
            </a:endParaRPr>
          </a:p>
          <a:p>
            <a:pPr marL="0" indent="0"/>
            <a:endParaRPr lang="en-GB" sz="2400">
              <a:latin typeface="Arial" pitchFamily="-112" charset="0"/>
              <a:ea typeface="Arial" pitchFamily="-112" charset="0"/>
              <a:cs typeface="Arial" pitchFamily="-112" charset="0"/>
            </a:endParaRPr>
          </a:p>
          <a:p>
            <a:pPr marL="0" indent="0"/>
            <a:r>
              <a:rPr lang="en-GB" sz="2400">
                <a:latin typeface="Arial" pitchFamily="-112" charset="0"/>
                <a:ea typeface="Arial" pitchFamily="-112" charset="0"/>
                <a:cs typeface="Arial" pitchFamily="-112" charset="0"/>
              </a:rPr>
              <a:t>Crisis</a:t>
            </a:r>
            <a:endParaRPr lang="en-US" sz="2400">
              <a:latin typeface="Arial" pitchFamily="-112" charset="0"/>
              <a:ea typeface="Arial" pitchFamily="-112" charset="0"/>
              <a:cs typeface="Arial" pitchFamily="-112" charset="0"/>
            </a:endParaRPr>
          </a:p>
        </p:txBody>
      </p:sp>
      <p:sp>
        <p:nvSpPr>
          <p:cNvPr id="1654788" name="Rectangle 4"/>
          <p:cNvSpPr>
            <a:spLocks noGrp="1" noChangeArrowheads="1"/>
          </p:cNvSpPr>
          <p:nvPr>
            <p:ph type="body" sz="half" idx="2"/>
          </p:nvPr>
        </p:nvSpPr>
        <p:spPr>
          <a:xfrm>
            <a:off x="2916238" y="1600200"/>
            <a:ext cx="2735262" cy="4276725"/>
          </a:xfrm>
        </p:spPr>
        <p:txBody>
          <a:bodyPr/>
          <a:lstStyle/>
          <a:p>
            <a:pPr marL="0" indent="0"/>
            <a:r>
              <a:rPr lang="en-GB" sz="2400">
                <a:solidFill>
                  <a:schemeClr val="folHlink"/>
                </a:solidFill>
                <a:latin typeface="Arial" pitchFamily="-112" charset="0"/>
                <a:ea typeface="Arial" pitchFamily="-112" charset="0"/>
                <a:cs typeface="Arial" pitchFamily="-112" charset="0"/>
              </a:rPr>
              <a:t>RESPONSE</a:t>
            </a:r>
          </a:p>
          <a:p>
            <a:pPr marL="0" indent="0"/>
            <a:endParaRPr lang="en-GB" sz="2400">
              <a:solidFill>
                <a:schemeClr val="folHlink"/>
              </a:solidFill>
              <a:latin typeface="Arial" pitchFamily="-112" charset="0"/>
              <a:ea typeface="Arial" pitchFamily="-112" charset="0"/>
              <a:cs typeface="Arial" pitchFamily="-112" charset="0"/>
            </a:endParaRPr>
          </a:p>
          <a:p>
            <a:pPr marL="0" indent="0"/>
            <a:r>
              <a:rPr lang="en-GB" sz="2400">
                <a:latin typeface="Arial" pitchFamily="-112" charset="0"/>
                <a:ea typeface="Arial" pitchFamily="-112" charset="0"/>
                <a:cs typeface="Arial" pitchFamily="-112" charset="0"/>
              </a:rPr>
              <a:t>Leadership</a:t>
            </a:r>
          </a:p>
          <a:p>
            <a:pPr marL="0" indent="0"/>
            <a:endParaRPr lang="en-GB" sz="2400">
              <a:latin typeface="Arial" pitchFamily="-112" charset="0"/>
              <a:ea typeface="Arial" pitchFamily="-112" charset="0"/>
              <a:cs typeface="Arial" pitchFamily="-112" charset="0"/>
            </a:endParaRPr>
          </a:p>
          <a:p>
            <a:pPr marL="0" indent="0"/>
            <a:endParaRPr lang="en-GB" sz="2400">
              <a:latin typeface="Arial" pitchFamily="-112" charset="0"/>
              <a:ea typeface="Arial" pitchFamily="-112" charset="0"/>
              <a:cs typeface="Arial" pitchFamily="-112" charset="0"/>
            </a:endParaRPr>
          </a:p>
          <a:p>
            <a:pPr marL="0" indent="0"/>
            <a:r>
              <a:rPr lang="en-GB" sz="2400">
                <a:latin typeface="Arial" pitchFamily="-112" charset="0"/>
                <a:ea typeface="Arial" pitchFamily="-112" charset="0"/>
                <a:cs typeface="Arial" pitchFamily="-112" charset="0"/>
              </a:rPr>
              <a:t>Management</a:t>
            </a:r>
          </a:p>
          <a:p>
            <a:pPr marL="0" indent="0"/>
            <a:endParaRPr lang="en-GB" sz="2400">
              <a:latin typeface="Arial" pitchFamily="-112" charset="0"/>
              <a:ea typeface="Arial" pitchFamily="-112" charset="0"/>
              <a:cs typeface="Arial" pitchFamily="-112" charset="0"/>
            </a:endParaRPr>
          </a:p>
          <a:p>
            <a:pPr marL="0" indent="0"/>
            <a:endParaRPr lang="en-GB" sz="2400">
              <a:latin typeface="Arial" pitchFamily="-112" charset="0"/>
              <a:ea typeface="Arial" pitchFamily="-112" charset="0"/>
              <a:cs typeface="Arial" pitchFamily="-112" charset="0"/>
            </a:endParaRPr>
          </a:p>
          <a:p>
            <a:pPr marL="0" indent="0"/>
            <a:r>
              <a:rPr lang="en-GB" sz="2400">
                <a:latin typeface="Arial" pitchFamily="-112" charset="0"/>
                <a:ea typeface="Arial" pitchFamily="-112" charset="0"/>
                <a:cs typeface="Arial" pitchFamily="-112" charset="0"/>
              </a:rPr>
              <a:t>Command</a:t>
            </a:r>
            <a:endParaRPr lang="en-US" sz="2400">
              <a:latin typeface="Arial" pitchFamily="-112" charset="0"/>
              <a:ea typeface="Arial" pitchFamily="-112" charset="0"/>
              <a:cs typeface="Arial" pitchFamily="-112" charset="0"/>
            </a:endParaRPr>
          </a:p>
        </p:txBody>
      </p:sp>
      <p:sp>
        <p:nvSpPr>
          <p:cNvPr id="1654789" name="Rectangle 5"/>
          <p:cNvSpPr>
            <a:spLocks noChangeArrowheads="1"/>
          </p:cNvSpPr>
          <p:nvPr/>
        </p:nvSpPr>
        <p:spPr bwMode="auto">
          <a:xfrm>
            <a:off x="5292725" y="1600200"/>
            <a:ext cx="3671888" cy="4276725"/>
          </a:xfrm>
          <a:prstGeom prst="rect">
            <a:avLst/>
          </a:prstGeom>
          <a:noFill/>
          <a:ln w="9525">
            <a:noFill/>
            <a:miter lim="800000"/>
            <a:headEnd/>
            <a:tailEnd/>
          </a:ln>
        </p:spPr>
        <p:txBody>
          <a:bodyPr>
            <a:prstTxWarp prst="textNoShape">
              <a:avLst/>
            </a:prstTxWarp>
          </a:bodyPr>
          <a:lstStyle/>
          <a:p>
            <a:pPr marL="342900" indent="-342900">
              <a:spcBef>
                <a:spcPct val="20000"/>
              </a:spcBef>
              <a:buFontTx/>
              <a:buBlip>
                <a:blip r:embed="rId3"/>
              </a:buBlip>
            </a:pPr>
            <a:r>
              <a:rPr lang="en-GB" sz="2400">
                <a:solidFill>
                  <a:schemeClr val="folHlink"/>
                </a:solidFill>
              </a:rPr>
              <a:t>WORK / OBJECTIVE</a:t>
            </a:r>
          </a:p>
          <a:p>
            <a:pPr marL="342900" indent="-342900">
              <a:spcBef>
                <a:spcPct val="20000"/>
              </a:spcBef>
              <a:buFontTx/>
              <a:buBlip>
                <a:blip r:embed="rId3"/>
              </a:buBlip>
            </a:pPr>
            <a:endParaRPr lang="en-GB" sz="2400">
              <a:solidFill>
                <a:schemeClr val="folHlink"/>
              </a:solidFill>
            </a:endParaRPr>
          </a:p>
          <a:p>
            <a:pPr marL="342900" indent="-342900">
              <a:spcBef>
                <a:spcPct val="20000"/>
              </a:spcBef>
              <a:buFontTx/>
              <a:buBlip>
                <a:blip r:embed="rId3"/>
              </a:buBlip>
            </a:pPr>
            <a:r>
              <a:rPr lang="en-GB" sz="2000">
                <a:solidFill>
                  <a:srgbClr val="000000"/>
                </a:solidFill>
              </a:rPr>
              <a:t>Trial &amp; Error</a:t>
            </a:r>
          </a:p>
          <a:p>
            <a:pPr marL="742950" lvl="1" indent="-285750">
              <a:spcBef>
                <a:spcPct val="20000"/>
              </a:spcBef>
              <a:buFontTx/>
              <a:buBlip>
                <a:blip r:embed="rId4"/>
              </a:buBlip>
            </a:pPr>
            <a:r>
              <a:rPr lang="en-GB" sz="1600">
                <a:solidFill>
                  <a:srgbClr val="000000"/>
                </a:solidFill>
              </a:rPr>
              <a:t>To make Progress</a:t>
            </a:r>
          </a:p>
          <a:p>
            <a:pPr marL="742950" lvl="1" indent="-285750">
              <a:spcBef>
                <a:spcPct val="20000"/>
              </a:spcBef>
              <a:buFontTx/>
              <a:buBlip>
                <a:blip r:embed="rId4"/>
              </a:buBlip>
            </a:pPr>
            <a:endParaRPr lang="en-GB" sz="500">
              <a:solidFill>
                <a:srgbClr val="000000"/>
              </a:solidFill>
            </a:endParaRPr>
          </a:p>
          <a:p>
            <a:pPr marL="342900" indent="-342900">
              <a:spcBef>
                <a:spcPct val="20000"/>
              </a:spcBef>
              <a:buFontTx/>
              <a:buBlip>
                <a:blip r:embed="rId3"/>
              </a:buBlip>
            </a:pPr>
            <a:endParaRPr lang="en-GB" sz="2400">
              <a:solidFill>
                <a:srgbClr val="000000"/>
              </a:solidFill>
            </a:endParaRPr>
          </a:p>
          <a:p>
            <a:pPr marL="342900" indent="-342900">
              <a:spcBef>
                <a:spcPct val="20000"/>
              </a:spcBef>
              <a:buFontTx/>
              <a:buBlip>
                <a:blip r:embed="rId3"/>
              </a:buBlip>
            </a:pPr>
            <a:r>
              <a:rPr lang="en-GB" sz="2000">
                <a:solidFill>
                  <a:srgbClr val="000000"/>
                </a:solidFill>
              </a:rPr>
              <a:t>Research &amp; Development</a:t>
            </a:r>
          </a:p>
          <a:p>
            <a:pPr marL="742950" lvl="1" indent="-285750">
              <a:spcBef>
                <a:spcPct val="20000"/>
              </a:spcBef>
              <a:buFontTx/>
              <a:buBlip>
                <a:blip r:embed="rId4"/>
              </a:buBlip>
            </a:pPr>
            <a:r>
              <a:rPr lang="en-GB" sz="1600">
                <a:solidFill>
                  <a:srgbClr val="000000"/>
                </a:solidFill>
              </a:rPr>
              <a:t>To identify and design a Fix</a:t>
            </a:r>
          </a:p>
          <a:p>
            <a:pPr marL="742950" lvl="1" indent="-285750">
              <a:spcBef>
                <a:spcPct val="20000"/>
              </a:spcBef>
              <a:buFontTx/>
              <a:buBlip>
                <a:blip r:embed="rId4"/>
              </a:buBlip>
            </a:pPr>
            <a:endParaRPr lang="en-GB" sz="800">
              <a:solidFill>
                <a:srgbClr val="000000"/>
              </a:solidFill>
            </a:endParaRPr>
          </a:p>
          <a:p>
            <a:pPr marL="342900" indent="-342900">
              <a:spcBef>
                <a:spcPct val="20000"/>
              </a:spcBef>
              <a:buFontTx/>
              <a:buBlip>
                <a:blip r:embed="rId3"/>
              </a:buBlip>
            </a:pPr>
            <a:endParaRPr lang="en-GB" sz="2400">
              <a:solidFill>
                <a:srgbClr val="000000"/>
              </a:solidFill>
            </a:endParaRPr>
          </a:p>
          <a:p>
            <a:pPr marL="342900" indent="-342900">
              <a:spcBef>
                <a:spcPct val="20000"/>
              </a:spcBef>
              <a:buFontTx/>
              <a:buBlip>
                <a:blip r:embed="rId3"/>
              </a:buBlip>
            </a:pPr>
            <a:r>
              <a:rPr lang="en-GB" sz="2000">
                <a:solidFill>
                  <a:srgbClr val="000000"/>
                </a:solidFill>
              </a:rPr>
              <a:t>Command &amp; Control</a:t>
            </a:r>
          </a:p>
          <a:p>
            <a:pPr marL="742950" lvl="1" indent="-285750">
              <a:spcBef>
                <a:spcPct val="20000"/>
              </a:spcBef>
              <a:buFontTx/>
              <a:buBlip>
                <a:blip r:embed="rId4"/>
              </a:buBlip>
            </a:pPr>
            <a:r>
              <a:rPr lang="en-GB" sz="1600">
                <a:solidFill>
                  <a:srgbClr val="000000"/>
                </a:solidFill>
              </a:rPr>
              <a:t>To restore normality (order)</a:t>
            </a:r>
          </a:p>
          <a:p>
            <a:pPr marL="342900" indent="-342900">
              <a:spcBef>
                <a:spcPct val="20000"/>
              </a:spcBef>
              <a:buFontTx/>
              <a:buBlip>
                <a:blip r:embed="rId3"/>
              </a:buBlip>
            </a:pPr>
            <a:endParaRPr lang="en-US" sz="2400">
              <a:solidFill>
                <a:srgbClr val="000000"/>
              </a:solidFill>
            </a:endParaRPr>
          </a:p>
        </p:txBody>
      </p:sp>
      <p:sp>
        <p:nvSpPr>
          <p:cNvPr id="1654790" name="Text Box 6"/>
          <p:cNvSpPr txBox="1">
            <a:spLocks noChangeArrowheads="1"/>
          </p:cNvSpPr>
          <p:nvPr/>
        </p:nvSpPr>
        <p:spPr bwMode="auto">
          <a:xfrm>
            <a:off x="5724525" y="3141663"/>
            <a:ext cx="2795588" cy="396875"/>
          </a:xfrm>
          <a:prstGeom prst="rect">
            <a:avLst/>
          </a:prstGeom>
          <a:noFill/>
          <a:ln w="9525">
            <a:noFill/>
            <a:miter lim="800000"/>
            <a:headEnd/>
            <a:tailEnd/>
          </a:ln>
        </p:spPr>
        <p:txBody>
          <a:bodyPr wrap="none">
            <a:prstTxWarp prst="textNoShape">
              <a:avLst/>
            </a:prstTxWarp>
            <a:spAutoFit/>
          </a:bodyPr>
          <a:lstStyle/>
          <a:p>
            <a:r>
              <a:rPr lang="en-GB" sz="2000">
                <a:solidFill>
                  <a:schemeClr val="folHlink"/>
                </a:solidFill>
              </a:rPr>
              <a:t>-asking good questions</a:t>
            </a:r>
            <a:endParaRPr lang="en-US" sz="2000">
              <a:solidFill>
                <a:schemeClr val="folHlink"/>
              </a:solidFill>
            </a:endParaRPr>
          </a:p>
        </p:txBody>
      </p:sp>
      <p:sp>
        <p:nvSpPr>
          <p:cNvPr id="1654791" name="Text Box 7"/>
          <p:cNvSpPr txBox="1">
            <a:spLocks noChangeArrowheads="1"/>
          </p:cNvSpPr>
          <p:nvPr/>
        </p:nvSpPr>
        <p:spPr bwMode="auto">
          <a:xfrm>
            <a:off x="5651500" y="4365625"/>
            <a:ext cx="3384550" cy="396875"/>
          </a:xfrm>
          <a:prstGeom prst="rect">
            <a:avLst/>
          </a:prstGeom>
          <a:noFill/>
          <a:ln w="9525">
            <a:noFill/>
            <a:miter lim="800000"/>
            <a:headEnd/>
            <a:tailEnd/>
          </a:ln>
        </p:spPr>
        <p:txBody>
          <a:bodyPr wrap="none">
            <a:prstTxWarp prst="textNoShape">
              <a:avLst/>
            </a:prstTxWarp>
            <a:spAutoFit/>
          </a:bodyPr>
          <a:lstStyle/>
          <a:p>
            <a:r>
              <a:rPr lang="en-GB" sz="2000">
                <a:solidFill>
                  <a:schemeClr val="folHlink"/>
                </a:solidFill>
              </a:rPr>
              <a:t>- Managing the best process</a:t>
            </a:r>
            <a:endParaRPr lang="en-US" sz="2000">
              <a:solidFill>
                <a:schemeClr val="folHlink"/>
              </a:solidFill>
            </a:endParaRPr>
          </a:p>
        </p:txBody>
      </p:sp>
      <p:sp>
        <p:nvSpPr>
          <p:cNvPr id="1654792" name="Text Box 8"/>
          <p:cNvSpPr txBox="1">
            <a:spLocks noChangeArrowheads="1"/>
          </p:cNvSpPr>
          <p:nvPr/>
        </p:nvSpPr>
        <p:spPr bwMode="auto">
          <a:xfrm>
            <a:off x="5724525" y="5661025"/>
            <a:ext cx="2640013" cy="396875"/>
          </a:xfrm>
          <a:prstGeom prst="rect">
            <a:avLst/>
          </a:prstGeom>
          <a:noFill/>
          <a:ln w="9525">
            <a:noFill/>
            <a:miter lim="800000"/>
            <a:headEnd/>
            <a:tailEnd/>
          </a:ln>
        </p:spPr>
        <p:txBody>
          <a:bodyPr wrap="none">
            <a:prstTxWarp prst="textNoShape">
              <a:avLst/>
            </a:prstTxWarp>
            <a:spAutoFit/>
          </a:bodyPr>
          <a:lstStyle/>
          <a:p>
            <a:r>
              <a:rPr lang="en-GB" sz="2000">
                <a:solidFill>
                  <a:schemeClr val="folHlink"/>
                </a:solidFill>
              </a:rPr>
              <a:t>- Providing an answer</a:t>
            </a:r>
            <a:endParaRPr lang="en-US" sz="2000">
              <a:solidFill>
                <a:schemeClr val="folHlink"/>
              </a:solidFill>
            </a:endParaRPr>
          </a:p>
        </p:txBody>
      </p:sp>
      <p:sp>
        <p:nvSpPr>
          <p:cNvPr id="9" name="Rectangle 33"/>
          <p:cNvSpPr>
            <a:spLocks noChangeArrowheads="1"/>
          </p:cNvSpPr>
          <p:nvPr/>
        </p:nvSpPr>
        <p:spPr bwMode="auto">
          <a:xfrm>
            <a:off x="142875" y="2286000"/>
            <a:ext cx="8821738" cy="1285875"/>
          </a:xfrm>
          <a:prstGeom prst="rect">
            <a:avLst/>
          </a:prstGeom>
          <a:noFill/>
          <a:ln w="31750">
            <a:solidFill>
              <a:srgbClr val="800080"/>
            </a:solidFill>
            <a:miter lim="800000"/>
            <a:headEnd/>
            <a:tailEnd/>
          </a:ln>
        </p:spPr>
        <p:txBody>
          <a:bodyPr wrap="none" anchor="ctr">
            <a:prstTxWarp prst="textNoShape">
              <a:avLst/>
            </a:prstTxWarp>
          </a:bodyPr>
          <a:lstStyle/>
          <a:p>
            <a:endParaRPr lang="en-GB">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4787">
                                            <p:txEl>
                                              <p:pRg st="0" end="0"/>
                                            </p:txEl>
                                          </p:spTgt>
                                        </p:tgtEl>
                                        <p:attrNameLst>
                                          <p:attrName>style.visibility</p:attrName>
                                        </p:attrNameLst>
                                      </p:cBhvr>
                                      <p:to>
                                        <p:strVal val="visible"/>
                                      </p:to>
                                    </p:set>
                                    <p:animEffect transition="in" filter="wipe(left)">
                                      <p:cBhvr>
                                        <p:cTn id="7" dur="500"/>
                                        <p:tgtEl>
                                          <p:spTgt spid="1654787">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54788">
                                            <p:txEl>
                                              <p:pRg st="0" end="0"/>
                                            </p:txEl>
                                          </p:spTgt>
                                        </p:tgtEl>
                                        <p:attrNameLst>
                                          <p:attrName>style.visibility</p:attrName>
                                        </p:attrNameLst>
                                      </p:cBhvr>
                                      <p:to>
                                        <p:strVal val="visible"/>
                                      </p:to>
                                    </p:set>
                                    <p:animEffect transition="in" filter="wipe(left)">
                                      <p:cBhvr>
                                        <p:cTn id="11" dur="500"/>
                                        <p:tgtEl>
                                          <p:spTgt spid="1654788">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654789">
                                            <p:txEl>
                                              <p:pRg st="0" end="0"/>
                                            </p:txEl>
                                          </p:spTgt>
                                        </p:tgtEl>
                                        <p:attrNameLst>
                                          <p:attrName>style.visibility</p:attrName>
                                        </p:attrNameLst>
                                      </p:cBhvr>
                                      <p:to>
                                        <p:strVal val="visible"/>
                                      </p:to>
                                    </p:set>
                                    <p:animEffect transition="in" filter="wipe(left)">
                                      <p:cBhvr>
                                        <p:cTn id="15" dur="500"/>
                                        <p:tgtEl>
                                          <p:spTgt spid="165478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654787">
                                            <p:txEl>
                                              <p:pRg st="2" end="2"/>
                                            </p:txEl>
                                          </p:spTgt>
                                        </p:tgtEl>
                                        <p:attrNameLst>
                                          <p:attrName>style.visibility</p:attrName>
                                        </p:attrNameLst>
                                      </p:cBhvr>
                                      <p:to>
                                        <p:strVal val="visible"/>
                                      </p:to>
                                    </p:set>
                                    <p:animEffect transition="in" filter="wipe(left)">
                                      <p:cBhvr>
                                        <p:cTn id="20" dur="500"/>
                                        <p:tgtEl>
                                          <p:spTgt spid="1654787">
                                            <p:txEl>
                                              <p:pRg st="2" end="2"/>
                                            </p:txEl>
                                          </p:spTgt>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1654787">
                                            <p:txEl>
                                              <p:pRg st="5" end="5"/>
                                            </p:txEl>
                                          </p:spTgt>
                                        </p:tgtEl>
                                        <p:attrNameLst>
                                          <p:attrName>style.visibility</p:attrName>
                                        </p:attrNameLst>
                                      </p:cBhvr>
                                      <p:to>
                                        <p:strVal val="visible"/>
                                      </p:to>
                                    </p:set>
                                    <p:animEffect transition="in" filter="wipe(left)">
                                      <p:cBhvr>
                                        <p:cTn id="24" dur="500"/>
                                        <p:tgtEl>
                                          <p:spTgt spid="1654787">
                                            <p:txEl>
                                              <p:pRg st="5" end="5"/>
                                            </p:txEl>
                                          </p:spTgt>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1654787">
                                            <p:txEl>
                                              <p:pRg st="8" end="8"/>
                                            </p:txEl>
                                          </p:spTgt>
                                        </p:tgtEl>
                                        <p:attrNameLst>
                                          <p:attrName>style.visibility</p:attrName>
                                        </p:attrNameLst>
                                      </p:cBhvr>
                                      <p:to>
                                        <p:strVal val="visible"/>
                                      </p:to>
                                    </p:set>
                                    <p:animEffect transition="in" filter="wipe(left)">
                                      <p:cBhvr>
                                        <p:cTn id="28" dur="500"/>
                                        <p:tgtEl>
                                          <p:spTgt spid="1654787">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654788">
                                            <p:txEl>
                                              <p:pRg st="8" end="8"/>
                                            </p:txEl>
                                          </p:spTgt>
                                        </p:tgtEl>
                                        <p:attrNameLst>
                                          <p:attrName>style.visibility</p:attrName>
                                        </p:attrNameLst>
                                      </p:cBhvr>
                                      <p:to>
                                        <p:strVal val="visible"/>
                                      </p:to>
                                    </p:set>
                                    <p:animEffect transition="in" filter="wipe(left)">
                                      <p:cBhvr>
                                        <p:cTn id="33" dur="500"/>
                                        <p:tgtEl>
                                          <p:spTgt spid="1654788">
                                            <p:txEl>
                                              <p:pRg st="8" end="8"/>
                                            </p:txEl>
                                          </p:spTgt>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1654789">
                                            <p:txEl>
                                              <p:pRg st="10" end="10"/>
                                            </p:txEl>
                                          </p:spTgt>
                                        </p:tgtEl>
                                        <p:attrNameLst>
                                          <p:attrName>style.visibility</p:attrName>
                                        </p:attrNameLst>
                                      </p:cBhvr>
                                      <p:to>
                                        <p:strVal val="visible"/>
                                      </p:to>
                                    </p:set>
                                    <p:animEffect transition="in" filter="wipe(left)">
                                      <p:cBhvr>
                                        <p:cTn id="37" dur="500"/>
                                        <p:tgtEl>
                                          <p:spTgt spid="1654789">
                                            <p:txEl>
                                              <p:pRg st="10" end="10"/>
                                            </p:txEl>
                                          </p:spTgt>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1654789">
                                            <p:txEl>
                                              <p:pRg st="11" end="11"/>
                                            </p:txEl>
                                          </p:spTgt>
                                        </p:tgtEl>
                                        <p:attrNameLst>
                                          <p:attrName>style.visibility</p:attrName>
                                        </p:attrNameLst>
                                      </p:cBhvr>
                                      <p:to>
                                        <p:strVal val="visible"/>
                                      </p:to>
                                    </p:set>
                                    <p:animEffect transition="in" filter="wipe(left)">
                                      <p:cBhvr>
                                        <p:cTn id="41" dur="500"/>
                                        <p:tgtEl>
                                          <p:spTgt spid="1654789">
                                            <p:txEl>
                                              <p:pRg st="11" end="1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654788">
                                            <p:txEl>
                                              <p:pRg st="5" end="5"/>
                                            </p:txEl>
                                          </p:spTgt>
                                        </p:tgtEl>
                                        <p:attrNameLst>
                                          <p:attrName>style.visibility</p:attrName>
                                        </p:attrNameLst>
                                      </p:cBhvr>
                                      <p:to>
                                        <p:strVal val="visible"/>
                                      </p:to>
                                    </p:set>
                                    <p:animEffect transition="in" filter="wipe(left)">
                                      <p:cBhvr>
                                        <p:cTn id="46" dur="500"/>
                                        <p:tgtEl>
                                          <p:spTgt spid="1654788">
                                            <p:txEl>
                                              <p:pRg st="5" end="5"/>
                                            </p:txEl>
                                          </p:spTgt>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1654789">
                                            <p:txEl>
                                              <p:pRg st="6" end="6"/>
                                            </p:txEl>
                                          </p:spTgt>
                                        </p:tgtEl>
                                        <p:attrNameLst>
                                          <p:attrName>style.visibility</p:attrName>
                                        </p:attrNameLst>
                                      </p:cBhvr>
                                      <p:to>
                                        <p:strVal val="visible"/>
                                      </p:to>
                                    </p:set>
                                    <p:animEffect transition="in" filter="wipe(left)">
                                      <p:cBhvr>
                                        <p:cTn id="50" dur="500"/>
                                        <p:tgtEl>
                                          <p:spTgt spid="1654789">
                                            <p:txEl>
                                              <p:pRg st="6" end="6"/>
                                            </p:txEl>
                                          </p:spTgt>
                                        </p:tgtEl>
                                      </p:cBhvr>
                                    </p:animEffect>
                                  </p:childTnLst>
                                </p:cTn>
                              </p:par>
                            </p:childTnLst>
                          </p:cTn>
                        </p:par>
                        <p:par>
                          <p:cTn id="51" fill="hold">
                            <p:stCondLst>
                              <p:cond delay="1000"/>
                            </p:stCondLst>
                            <p:childTnLst>
                              <p:par>
                                <p:cTn id="52" presetID="22" presetClass="entr" presetSubtype="8" fill="hold" grpId="0" nodeType="afterEffect">
                                  <p:stCondLst>
                                    <p:cond delay="0"/>
                                  </p:stCondLst>
                                  <p:childTnLst>
                                    <p:set>
                                      <p:cBhvr>
                                        <p:cTn id="53" dur="1" fill="hold">
                                          <p:stCondLst>
                                            <p:cond delay="0"/>
                                          </p:stCondLst>
                                        </p:cTn>
                                        <p:tgtEl>
                                          <p:spTgt spid="1654789">
                                            <p:txEl>
                                              <p:pRg st="7" end="7"/>
                                            </p:txEl>
                                          </p:spTgt>
                                        </p:tgtEl>
                                        <p:attrNameLst>
                                          <p:attrName>style.visibility</p:attrName>
                                        </p:attrNameLst>
                                      </p:cBhvr>
                                      <p:to>
                                        <p:strVal val="visible"/>
                                      </p:to>
                                    </p:set>
                                    <p:animEffect transition="in" filter="wipe(left)">
                                      <p:cBhvr>
                                        <p:cTn id="54" dur="500"/>
                                        <p:tgtEl>
                                          <p:spTgt spid="1654789">
                                            <p:txEl>
                                              <p:pRg st="7" end="7"/>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654788">
                                            <p:txEl>
                                              <p:pRg st="2" end="2"/>
                                            </p:txEl>
                                          </p:spTgt>
                                        </p:tgtEl>
                                        <p:attrNameLst>
                                          <p:attrName>style.visibility</p:attrName>
                                        </p:attrNameLst>
                                      </p:cBhvr>
                                      <p:to>
                                        <p:strVal val="visible"/>
                                      </p:to>
                                    </p:set>
                                    <p:animEffect transition="in" filter="wipe(left)">
                                      <p:cBhvr>
                                        <p:cTn id="59" dur="500"/>
                                        <p:tgtEl>
                                          <p:spTgt spid="1654788">
                                            <p:txEl>
                                              <p:pRg st="2" end="2"/>
                                            </p:txEl>
                                          </p:spTgt>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1654789">
                                            <p:txEl>
                                              <p:pRg st="2" end="2"/>
                                            </p:txEl>
                                          </p:spTgt>
                                        </p:tgtEl>
                                        <p:attrNameLst>
                                          <p:attrName>style.visibility</p:attrName>
                                        </p:attrNameLst>
                                      </p:cBhvr>
                                      <p:to>
                                        <p:strVal val="visible"/>
                                      </p:to>
                                    </p:set>
                                    <p:animEffect transition="in" filter="wipe(left)">
                                      <p:cBhvr>
                                        <p:cTn id="63" dur="500"/>
                                        <p:tgtEl>
                                          <p:spTgt spid="1654789">
                                            <p:txEl>
                                              <p:pRg st="2" end="2"/>
                                            </p:txEl>
                                          </p:spTgt>
                                        </p:tgtEl>
                                      </p:cBhvr>
                                    </p:animEffect>
                                  </p:childTnLst>
                                </p:cTn>
                              </p:par>
                            </p:childTnLst>
                          </p:cTn>
                        </p:par>
                        <p:par>
                          <p:cTn id="64" fill="hold">
                            <p:stCondLst>
                              <p:cond delay="1000"/>
                            </p:stCondLst>
                            <p:childTnLst>
                              <p:par>
                                <p:cTn id="65" presetID="22" presetClass="entr" presetSubtype="8" fill="hold" grpId="0" nodeType="afterEffect">
                                  <p:stCondLst>
                                    <p:cond delay="0"/>
                                  </p:stCondLst>
                                  <p:childTnLst>
                                    <p:set>
                                      <p:cBhvr>
                                        <p:cTn id="66" dur="1" fill="hold">
                                          <p:stCondLst>
                                            <p:cond delay="0"/>
                                          </p:stCondLst>
                                        </p:cTn>
                                        <p:tgtEl>
                                          <p:spTgt spid="1654789">
                                            <p:txEl>
                                              <p:pRg st="3" end="3"/>
                                            </p:txEl>
                                          </p:spTgt>
                                        </p:tgtEl>
                                        <p:attrNameLst>
                                          <p:attrName>style.visibility</p:attrName>
                                        </p:attrNameLst>
                                      </p:cBhvr>
                                      <p:to>
                                        <p:strVal val="visible"/>
                                      </p:to>
                                    </p:set>
                                    <p:animEffect transition="in" filter="wipe(left)">
                                      <p:cBhvr>
                                        <p:cTn id="67" dur="500"/>
                                        <p:tgtEl>
                                          <p:spTgt spid="1654789">
                                            <p:txEl>
                                              <p:pRg st="3" end="3"/>
                                            </p:txEl>
                                          </p:spTgt>
                                        </p:tgtEl>
                                      </p:cBhvr>
                                    </p:animEffect>
                                  </p:childTnLst>
                                </p:cTn>
                              </p:par>
                            </p:childTnLst>
                          </p:cTn>
                        </p:par>
                        <p:par>
                          <p:cTn id="68" fill="hold">
                            <p:stCondLst>
                              <p:cond delay="1500"/>
                            </p:stCondLst>
                            <p:childTnLst>
                              <p:par>
                                <p:cTn id="69" presetID="22" presetClass="entr" presetSubtype="8" fill="hold" grpId="0" nodeType="afterEffect">
                                  <p:stCondLst>
                                    <p:cond delay="0"/>
                                  </p:stCondLst>
                                  <p:childTnLst>
                                    <p:set>
                                      <p:cBhvr>
                                        <p:cTn id="70" dur="1" fill="hold">
                                          <p:stCondLst>
                                            <p:cond delay="0"/>
                                          </p:stCondLst>
                                        </p:cTn>
                                        <p:tgtEl>
                                          <p:spTgt spid="1654790"/>
                                        </p:tgtEl>
                                        <p:attrNameLst>
                                          <p:attrName>style.visibility</p:attrName>
                                        </p:attrNameLst>
                                      </p:cBhvr>
                                      <p:to>
                                        <p:strVal val="visible"/>
                                      </p:to>
                                    </p:set>
                                    <p:animEffect transition="in" filter="wipe(left)">
                                      <p:cBhvr>
                                        <p:cTn id="71" dur="500"/>
                                        <p:tgtEl>
                                          <p:spTgt spid="1654790"/>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1654791"/>
                                        </p:tgtEl>
                                        <p:attrNameLst>
                                          <p:attrName>style.visibility</p:attrName>
                                        </p:attrNameLst>
                                      </p:cBhvr>
                                      <p:to>
                                        <p:strVal val="visible"/>
                                      </p:to>
                                    </p:set>
                                    <p:animEffect transition="in" filter="wipe(left)">
                                      <p:cBhvr>
                                        <p:cTn id="76" dur="500"/>
                                        <p:tgtEl>
                                          <p:spTgt spid="1654791"/>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1654792"/>
                                        </p:tgtEl>
                                        <p:attrNameLst>
                                          <p:attrName>style.visibility</p:attrName>
                                        </p:attrNameLst>
                                      </p:cBhvr>
                                      <p:to>
                                        <p:strVal val="visible"/>
                                      </p:to>
                                    </p:set>
                                    <p:animEffect transition="in" filter="wipe(left)">
                                      <p:cBhvr>
                                        <p:cTn id="81" dur="500"/>
                                        <p:tgtEl>
                                          <p:spTgt spid="1654792"/>
                                        </p:tgtEl>
                                      </p:cBhvr>
                                    </p:animEffect>
                                  </p:childTnLst>
                                </p:cTn>
                              </p:par>
                            </p:childTnLst>
                          </p:cTn>
                        </p:par>
                      </p:childTnLst>
                    </p:cTn>
                  </p:par>
                  <p:par>
                    <p:cTn id="82" fill="hold">
                      <p:stCondLst>
                        <p:cond delay="indefinite"/>
                      </p:stCondLst>
                      <p:childTnLst>
                        <p:par>
                          <p:cTn id="83" fill="hold">
                            <p:stCondLst>
                              <p:cond delay="0"/>
                            </p:stCondLst>
                            <p:childTnLst>
                              <p:par>
                                <p:cTn id="84" presetID="55" presetClass="entr" presetSubtype="0" fill="hold" grpId="0" nodeType="clickEffect">
                                  <p:stCondLst>
                                    <p:cond delay="0"/>
                                  </p:stCondLst>
                                  <p:childTnLst>
                                    <p:set>
                                      <p:cBhvr>
                                        <p:cTn id="85" dur="1" fill="hold">
                                          <p:stCondLst>
                                            <p:cond delay="0"/>
                                          </p:stCondLst>
                                        </p:cTn>
                                        <p:tgtEl>
                                          <p:spTgt spid="9"/>
                                        </p:tgtEl>
                                        <p:attrNameLst>
                                          <p:attrName>style.visibility</p:attrName>
                                        </p:attrNameLst>
                                      </p:cBhvr>
                                      <p:to>
                                        <p:strVal val="visible"/>
                                      </p:to>
                                    </p:set>
                                    <p:anim calcmode="lin" valueType="num">
                                      <p:cBhvr>
                                        <p:cTn id="86" dur="1000" fill="hold"/>
                                        <p:tgtEl>
                                          <p:spTgt spid="9"/>
                                        </p:tgtEl>
                                        <p:attrNameLst>
                                          <p:attrName>ppt_w</p:attrName>
                                        </p:attrNameLst>
                                      </p:cBhvr>
                                      <p:tavLst>
                                        <p:tav tm="0">
                                          <p:val>
                                            <p:strVal val="#ppt_w*0.70"/>
                                          </p:val>
                                        </p:tav>
                                        <p:tav tm="100000">
                                          <p:val>
                                            <p:strVal val="#ppt_w"/>
                                          </p:val>
                                        </p:tav>
                                      </p:tavLst>
                                    </p:anim>
                                    <p:anim calcmode="lin" valueType="num">
                                      <p:cBhvr>
                                        <p:cTn id="87" dur="1000" fill="hold"/>
                                        <p:tgtEl>
                                          <p:spTgt spid="9"/>
                                        </p:tgtEl>
                                        <p:attrNameLst>
                                          <p:attrName>ppt_h</p:attrName>
                                        </p:attrNameLst>
                                      </p:cBhvr>
                                      <p:tavLst>
                                        <p:tav tm="0">
                                          <p:val>
                                            <p:strVal val="#ppt_h"/>
                                          </p:val>
                                        </p:tav>
                                        <p:tav tm="100000">
                                          <p:val>
                                            <p:strVal val="#ppt_h"/>
                                          </p:val>
                                        </p:tav>
                                      </p:tavLst>
                                    </p:anim>
                                    <p:animEffect transition="in" filter="fade">
                                      <p:cBhvr>
                                        <p:cTn id="8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4787" grpId="0" build="p"/>
      <p:bldP spid="1654788" grpId="0" build="p"/>
      <p:bldP spid="1654789" grpId="0" build="p" bldLvl="5"/>
      <p:bldP spid="1654790" grpId="0"/>
      <p:bldP spid="1654791" grpId="0"/>
      <p:bldP spid="1654792" grpId="0"/>
      <p:bldP spid="9" grpId="0" animBg="1"/>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3"/>
          <p:cNvSpPr>
            <a:spLocks noGrp="1" noChangeArrowheads="1"/>
          </p:cNvSpPr>
          <p:nvPr>
            <p:ph type="body" idx="1"/>
          </p:nvPr>
        </p:nvSpPr>
        <p:spPr>
          <a:xfrm>
            <a:off x="1331913" y="1773238"/>
            <a:ext cx="6454775" cy="3268662"/>
          </a:xfrm>
        </p:spPr>
        <p:txBody>
          <a:bodyPr>
            <a:normAutofit lnSpcReduction="10000"/>
          </a:bodyPr>
          <a:lstStyle/>
          <a:p>
            <a:pPr marL="0" indent="0" eaLnBrk="1" hangingPunct="1">
              <a:lnSpc>
                <a:spcPct val="80000"/>
              </a:lnSpc>
              <a:buFont typeface="Arial" pitchFamily="-112" charset="0"/>
              <a:buNone/>
            </a:pPr>
            <a:r>
              <a:rPr lang="en-US" i="1" dirty="0" smtClean="0">
                <a:solidFill>
                  <a:srgbClr val="000000"/>
                </a:solidFill>
                <a:ea typeface="ＭＳ Ｐゴシック" pitchFamily="-112" charset="-128"/>
                <a:cs typeface="ＭＳ Ｐゴシック" pitchFamily="-112" charset="-128"/>
              </a:rPr>
              <a:t>“The single biggest failure of leadership is to treat adaptive challenges like technical problems”</a:t>
            </a:r>
          </a:p>
          <a:p>
            <a:pPr marL="0" indent="0" eaLnBrk="1" hangingPunct="1">
              <a:lnSpc>
                <a:spcPct val="80000"/>
              </a:lnSpc>
            </a:pPr>
            <a:endParaRPr lang="en-US" i="1" dirty="0" smtClean="0">
              <a:solidFill>
                <a:srgbClr val="000000"/>
              </a:solidFill>
              <a:ea typeface="ＭＳ Ｐゴシック" pitchFamily="-112" charset="-128"/>
              <a:cs typeface="ＭＳ Ｐゴシック" pitchFamily="-112" charset="-128"/>
            </a:endParaRPr>
          </a:p>
          <a:p>
            <a:pPr marL="0" indent="0" eaLnBrk="1" hangingPunct="1">
              <a:lnSpc>
                <a:spcPct val="80000"/>
              </a:lnSpc>
            </a:pPr>
            <a:endParaRPr lang="en-US" i="1" dirty="0" smtClean="0">
              <a:solidFill>
                <a:srgbClr val="000000"/>
              </a:solidFill>
              <a:ea typeface="ＭＳ Ｐゴシック" pitchFamily="-112" charset="-128"/>
              <a:cs typeface="ＭＳ Ｐゴシック" pitchFamily="-112" charset="-128"/>
            </a:endParaRPr>
          </a:p>
          <a:p>
            <a:pPr marL="0" indent="0" eaLnBrk="1" hangingPunct="1">
              <a:lnSpc>
                <a:spcPct val="80000"/>
              </a:lnSpc>
            </a:pPr>
            <a:endParaRPr lang="en-US" sz="2400" i="1" dirty="0" smtClean="0">
              <a:solidFill>
                <a:srgbClr val="000000"/>
              </a:solidFill>
              <a:ea typeface="ＭＳ Ｐゴシック" pitchFamily="-112" charset="-128"/>
              <a:cs typeface="ＭＳ Ｐゴシック" pitchFamily="-112" charset="-128"/>
            </a:endParaRPr>
          </a:p>
          <a:p>
            <a:pPr marL="0" indent="0" eaLnBrk="1" hangingPunct="1">
              <a:lnSpc>
                <a:spcPct val="80000"/>
              </a:lnSpc>
            </a:pPr>
            <a:r>
              <a:rPr lang="en-US" sz="1800" dirty="0" smtClean="0">
                <a:solidFill>
                  <a:srgbClr val="000000"/>
                </a:solidFill>
                <a:ea typeface="ＭＳ Ｐゴシック" pitchFamily="-112" charset="-128"/>
                <a:cs typeface="ＭＳ Ｐゴシック" pitchFamily="-112" charset="-128"/>
              </a:rPr>
              <a:t>Heifetz and </a:t>
            </a:r>
            <a:r>
              <a:rPr lang="en-US" sz="1800" dirty="0" err="1" smtClean="0">
                <a:solidFill>
                  <a:srgbClr val="000000"/>
                </a:solidFill>
                <a:ea typeface="ＭＳ Ｐゴシック" pitchFamily="-112" charset="-128"/>
                <a:cs typeface="ＭＳ Ｐゴシック" pitchFamily="-112" charset="-128"/>
              </a:rPr>
              <a:t>Linsky</a:t>
            </a:r>
            <a:r>
              <a:rPr lang="en-US" sz="1800" dirty="0" smtClean="0">
                <a:solidFill>
                  <a:srgbClr val="000000"/>
                </a:solidFill>
                <a:ea typeface="ＭＳ Ｐゴシック" pitchFamily="-112" charset="-128"/>
                <a:cs typeface="ＭＳ Ｐゴシック" pitchFamily="-112" charset="-128"/>
              </a:rPr>
              <a:t>, Cambridge Leadership Associates, </a:t>
            </a:r>
            <a:r>
              <a:rPr lang="en-US" sz="1800" dirty="0" smtClean="0">
                <a:solidFill>
                  <a:srgbClr val="000000"/>
                </a:solidFill>
                <a:latin typeface="Arial" pitchFamily="-112" charset="0"/>
                <a:ea typeface="ＭＳ Ｐゴシック" pitchFamily="-112" charset="-128"/>
                <a:cs typeface="ＭＳ Ｐゴシック" pitchFamily="-112" charset="-128"/>
                <a:hlinkClick r:id="rId2"/>
              </a:rPr>
              <a:t>www.cambridge-</a:t>
            </a:r>
            <a:r>
              <a:rPr lang="en-US" sz="1800" dirty="0" smtClean="0">
                <a:solidFill>
                  <a:srgbClr val="000000"/>
                </a:solidFill>
                <a:latin typeface="Arial" pitchFamily="-112" charset="0"/>
                <a:ea typeface="ＭＳ Ｐゴシック" pitchFamily="-112" charset="-128"/>
                <a:cs typeface="ＭＳ Ｐゴシック" pitchFamily="-112" charset="-128"/>
                <a:hlinkClick r:id="rId2"/>
              </a:rPr>
              <a:t>lead</a:t>
            </a:r>
          </a:p>
          <a:p>
            <a:pPr marL="0" indent="0" eaLnBrk="1" hangingPunct="1">
              <a:lnSpc>
                <a:spcPct val="80000"/>
              </a:lnSpc>
            </a:pPr>
            <a:r>
              <a:rPr lang="en-US" sz="1800" dirty="0" smtClean="0">
                <a:solidFill>
                  <a:srgbClr val="000000"/>
                </a:solidFill>
                <a:latin typeface="Arial" pitchFamily="-112" charset="0"/>
                <a:ea typeface="ＭＳ Ｐゴシック" pitchFamily="-112" charset="-128"/>
                <a:cs typeface="ＭＳ Ｐゴシック" pitchFamily="-112" charset="-128"/>
                <a:hlinkClick r:id="rId2"/>
              </a:rPr>
              <a:t>ership.com/</a:t>
            </a:r>
            <a:endParaRPr lang="en-US" sz="1800" dirty="0" smtClean="0">
              <a:solidFill>
                <a:srgbClr val="000000"/>
              </a:solidFill>
              <a:latin typeface="Arial" pitchFamily="-112" charset="0"/>
              <a:ea typeface="ＭＳ Ｐゴシック" pitchFamily="-112" charset="-128"/>
              <a:cs typeface="ＭＳ Ｐゴシック" pitchFamily="-112" charset="-128"/>
            </a:endParaRPr>
          </a:p>
          <a:p>
            <a:pPr marL="0" indent="0" eaLnBrk="1" hangingPunct="1">
              <a:lnSpc>
                <a:spcPct val="80000"/>
              </a:lnSpc>
            </a:pPr>
            <a:r>
              <a:rPr lang="en-US" sz="1800" dirty="0" smtClean="0">
                <a:solidFill>
                  <a:srgbClr val="000000"/>
                </a:solidFill>
                <a:latin typeface="Arial" pitchFamily="-112" charset="0"/>
                <a:ea typeface="ＭＳ Ｐゴシック" pitchFamily="-112" charset="-128"/>
                <a:cs typeface="ＭＳ Ｐゴシック" pitchFamily="-112" charset="-128"/>
              </a:rPr>
              <a:t>Adaptive Leadership</a:t>
            </a:r>
            <a:endParaRPr lang="en-US" sz="1800" dirty="0" smtClean="0">
              <a:solidFill>
                <a:srgbClr val="000000"/>
              </a:solidFill>
              <a:latin typeface="Arial" pitchFamily="-112" charset="0"/>
              <a:ea typeface="ＭＳ Ｐゴシック" pitchFamily="-112" charset="-128"/>
              <a:cs typeface="ＭＳ Ｐゴシック" pitchFamily="-112" charset="-128"/>
            </a:endParaRPr>
          </a:p>
          <a:p>
            <a:pPr marL="0" indent="0" eaLnBrk="1" hangingPunct="1">
              <a:lnSpc>
                <a:spcPct val="80000"/>
              </a:lnSpc>
            </a:pPr>
            <a:endParaRPr lang="en-US" sz="2100" dirty="0" smtClean="0">
              <a:solidFill>
                <a:srgbClr val="000000"/>
              </a:solidFill>
              <a:ea typeface="ＭＳ Ｐゴシック" pitchFamily="-112" charset="-128"/>
              <a:cs typeface="ＭＳ Ｐゴシック" pitchFamily="-112" charset="-128"/>
            </a:endParaRPr>
          </a:p>
          <a:p>
            <a:pPr marL="0" indent="0" eaLnBrk="1" hangingPunct="1">
              <a:lnSpc>
                <a:spcPct val="80000"/>
              </a:lnSpc>
            </a:pPr>
            <a:endParaRPr lang="en-GB" sz="2400" dirty="0" smtClean="0">
              <a:solidFill>
                <a:srgbClr val="000000"/>
              </a:solidFill>
              <a:ea typeface="ＭＳ Ｐゴシック" pitchFamily="-112" charset="-128"/>
              <a:cs typeface="ＭＳ Ｐゴシック" pitchFamily="-112" charset="-128"/>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ea typeface="ＭＳ Ｐゴシック" pitchFamily="-112" charset="-128"/>
                <a:cs typeface="ＭＳ Ｐゴシック" pitchFamily="-112" charset="-128"/>
              </a:rPr>
              <a:t>Wicked Problems</a:t>
            </a:r>
          </a:p>
        </p:txBody>
      </p:sp>
      <p:sp>
        <p:nvSpPr>
          <p:cNvPr id="3" name="Content Placeholder 2"/>
          <p:cNvSpPr>
            <a:spLocks noGrp="1"/>
          </p:cNvSpPr>
          <p:nvPr>
            <p:ph idx="1"/>
          </p:nvPr>
        </p:nvSpPr>
        <p:spPr/>
        <p:txBody>
          <a:bodyPr/>
          <a:lstStyle/>
          <a:p>
            <a:pPr marL="336550" indent="-336550">
              <a:spcBef>
                <a:spcPts val="638"/>
              </a:spcBef>
              <a:buSzPct val="45000"/>
              <a:buFont typeface="Arial" charset="0"/>
              <a:buChar cha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pPr>
            <a:r>
              <a:rPr lang="en-US" sz="2400" dirty="0" smtClean="0">
                <a:solidFill>
                  <a:srgbClr val="002060"/>
                </a:solidFill>
              </a:rPr>
              <a:t>More complex (rather than complicated). Cannot remove the problem from its environment, solved and return without affecting the environment.</a:t>
            </a:r>
          </a:p>
          <a:p>
            <a:pPr marL="336550" indent="-336550">
              <a:spcBef>
                <a:spcPts val="638"/>
              </a:spcBef>
              <a:buSzPct val="45000"/>
              <a:buFont typeface="Arial" charset="0"/>
              <a:buChar cha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pPr>
            <a:r>
              <a:rPr lang="en-US" sz="2400" dirty="0" smtClean="0">
                <a:solidFill>
                  <a:srgbClr val="002060"/>
                </a:solidFill>
              </a:rPr>
              <a:t> There may be no clear relationship between cause and effect.</a:t>
            </a:r>
          </a:p>
          <a:p>
            <a:pPr marL="336550" indent="-336550">
              <a:spcBef>
                <a:spcPts val="638"/>
              </a:spcBef>
              <a:buSzPct val="45000"/>
              <a:buFont typeface="Arial" charset="0"/>
              <a:buChar cha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pPr>
            <a:r>
              <a:rPr lang="en-US" sz="2400" dirty="0" smtClean="0">
                <a:solidFill>
                  <a:srgbClr val="002060"/>
                </a:solidFill>
              </a:rPr>
              <a:t>Such problems often intractable e.g. inclusion and distribution of resources (Equality V Equity).</a:t>
            </a:r>
          </a:p>
          <a:p>
            <a:pPr marL="336550" indent="-336550">
              <a:spcBef>
                <a:spcPts val="638"/>
              </a:spcBef>
              <a:buSzPct val="45000"/>
              <a:buFont typeface="Arial" charset="0"/>
              <a:buChar cha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pPr>
            <a:r>
              <a:rPr lang="en-US" sz="2400" dirty="0" smtClean="0">
                <a:solidFill>
                  <a:srgbClr val="002060"/>
                </a:solidFill>
              </a:rPr>
              <a:t>Many educational problems are highly complex e.g. underachievement – ability, family, teachers, peers, health, diet, ? ? ? ? ?</a:t>
            </a:r>
          </a:p>
          <a:p>
            <a:pPr marL="336550" indent="-336550">
              <a:spcBef>
                <a:spcPts val="638"/>
              </a:spcBef>
              <a:buSzPct val="45000"/>
              <a:buFont typeface="Arial" charset="0"/>
              <a:buChar cha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pPr>
            <a:r>
              <a:rPr lang="en-US" sz="2400" dirty="0" smtClean="0">
                <a:solidFill>
                  <a:srgbClr val="002060"/>
                </a:solidFill>
              </a:rPr>
              <a:t>There are no “stopping points” with Wicked problems. </a:t>
            </a:r>
          </a:p>
          <a:p>
            <a:pPr marL="336550" indent="-336550">
              <a:spcBef>
                <a:spcPts val="638"/>
              </a:spcBef>
              <a:buFontTx/>
              <a:buNone/>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pPr>
            <a:endParaRPr lang="en-US" b="1" dirty="0" smtClean="0">
              <a:solidFill>
                <a:srgbClr val="002060"/>
              </a:solidFill>
            </a:endParaRPr>
          </a:p>
          <a:p>
            <a:pPr>
              <a:buFont typeface="Arial" charset="0"/>
              <a:buChar char="•"/>
              <a:defRPr/>
            </a:pP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mtClean="0">
                <a:ea typeface="ＭＳ Ｐゴシック" pitchFamily="-112" charset="-128"/>
                <a:cs typeface="ＭＳ Ｐゴシック" pitchFamily="-112" charset="-128"/>
              </a:rPr>
              <a:t>Wicked Problems</a:t>
            </a:r>
          </a:p>
        </p:txBody>
      </p:sp>
      <p:sp>
        <p:nvSpPr>
          <p:cNvPr id="3" name="Content Placeholder 2"/>
          <p:cNvSpPr>
            <a:spLocks noGrp="1"/>
          </p:cNvSpPr>
          <p:nvPr>
            <p:ph idx="1"/>
          </p:nvPr>
        </p:nvSpPr>
        <p:spPr/>
        <p:txBody>
          <a:bodyPr/>
          <a:lstStyle/>
          <a:p>
            <a:pPr marL="336550" indent="-336550">
              <a:spcBef>
                <a:spcPts val="638"/>
              </a:spcBef>
              <a:buSzPct val="45000"/>
              <a:buFont typeface="Arial" charset="0"/>
              <a:buChar cha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pPr>
            <a:r>
              <a:rPr lang="en-US" dirty="0" smtClean="0">
                <a:solidFill>
                  <a:srgbClr val="002060"/>
                </a:solidFill>
              </a:rPr>
              <a:t>Wicked problems need collective solutions (participation)</a:t>
            </a:r>
          </a:p>
          <a:p>
            <a:pPr marL="336550" indent="-336550">
              <a:spcBef>
                <a:spcPts val="638"/>
              </a:spcBef>
              <a:buSzPct val="45000"/>
              <a:buFont typeface="Arial" charset="0"/>
              <a:buChar char="•"/>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pPr>
            <a:endParaRPr lang="en-US" dirty="0" smtClean="0">
              <a:solidFill>
                <a:srgbClr val="002060"/>
              </a:solidFill>
            </a:endParaRPr>
          </a:p>
          <a:p>
            <a:pPr marL="336550" indent="-336550">
              <a:spcBef>
                <a:spcPts val="638"/>
              </a:spcBef>
              <a:buSzPct val="45000"/>
              <a:buNone/>
              <a:tabLst>
                <a:tab pos="336550" algn="l"/>
                <a:tab pos="793750" algn="l"/>
                <a:tab pos="1250950" algn="l"/>
                <a:tab pos="1708150" algn="l"/>
                <a:tab pos="2165350" algn="l"/>
                <a:tab pos="2622550" algn="l"/>
                <a:tab pos="3079750" algn="l"/>
                <a:tab pos="3536950" algn="l"/>
                <a:tab pos="3994150" algn="l"/>
                <a:tab pos="4451350" algn="l"/>
                <a:tab pos="4908550" algn="l"/>
                <a:tab pos="5365750" algn="l"/>
                <a:tab pos="5822950" algn="l"/>
                <a:tab pos="6280150" algn="l"/>
                <a:tab pos="6737350" algn="l"/>
                <a:tab pos="7194550" algn="l"/>
                <a:tab pos="7651750" algn="l"/>
                <a:tab pos="8108950" algn="l"/>
                <a:tab pos="8566150" algn="l"/>
                <a:tab pos="9023350" algn="l"/>
                <a:tab pos="9480550" algn="l"/>
              </a:tabLst>
              <a:defRPr/>
            </a:pPr>
            <a:r>
              <a:rPr lang="en-US" dirty="0" smtClean="0">
                <a:solidFill>
                  <a:srgbClr val="002060"/>
                </a:solidFill>
              </a:rPr>
              <a:t>	‘Solving wicked problems is an art rather than  a science’ </a:t>
            </a:r>
            <a:r>
              <a:rPr lang="en-US" dirty="0" smtClean="0">
                <a:solidFill>
                  <a:srgbClr val="FF0000"/>
                </a:solidFill>
              </a:rPr>
              <a:t>Chinese Emperor Liu Bang (3rd century)</a:t>
            </a:r>
            <a:endParaRPr lang="en-US" dirty="0" smtClean="0">
              <a:solidFill>
                <a:srgbClr val="000000"/>
              </a:solidFill>
            </a:endParaRPr>
          </a:p>
          <a:p>
            <a:pPr>
              <a:buFont typeface="Arial" charset="0"/>
              <a:buChar char="•"/>
              <a:defRPr/>
            </a:pP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Title 2"/>
          <p:cNvSpPr>
            <a:spLocks noGrp="1"/>
          </p:cNvSpPr>
          <p:nvPr>
            <p:ph type="title"/>
          </p:nvPr>
        </p:nvSpPr>
        <p:spPr/>
        <p:txBody>
          <a:bodyPr/>
          <a:lstStyle/>
          <a:p>
            <a:r>
              <a:rPr lang="en-US" sz="3200" b="1" smtClean="0">
                <a:solidFill>
                  <a:srgbClr val="00B050"/>
                </a:solidFill>
                <a:ea typeface="ＭＳ Ｐゴシック" pitchFamily="-112" charset="-128"/>
                <a:cs typeface="ＭＳ Ｐゴシック" pitchFamily="-112" charset="-128"/>
              </a:rPr>
              <a:t>Elegant approaches </a:t>
            </a:r>
            <a:r>
              <a:rPr lang="en-US" sz="3200" b="1" smtClean="0">
                <a:solidFill>
                  <a:srgbClr val="7030A0"/>
                </a:solidFill>
                <a:ea typeface="ＭＳ Ｐゴシック" pitchFamily="-112" charset="-128"/>
                <a:cs typeface="ＭＳ Ｐゴシック" pitchFamily="-112" charset="-128"/>
              </a:rPr>
              <a:t>do not solve wicked problems but </a:t>
            </a:r>
            <a:r>
              <a:rPr lang="en-US" sz="3200" b="1" smtClean="0">
                <a:solidFill>
                  <a:srgbClr val="FF0000"/>
                </a:solidFill>
                <a:ea typeface="ＭＳ Ｐゴシック" pitchFamily="-112" charset="-128"/>
                <a:cs typeface="ＭＳ Ｐゴシック" pitchFamily="-112" charset="-128"/>
              </a:rPr>
              <a:t>Clumsy solutions </a:t>
            </a:r>
            <a:r>
              <a:rPr lang="en-US" sz="3200" b="1" smtClean="0">
                <a:solidFill>
                  <a:srgbClr val="7030A0"/>
                </a:solidFill>
                <a:ea typeface="ＭＳ Ｐゴシック" pitchFamily="-112" charset="-128"/>
                <a:cs typeface="ＭＳ Ｐゴシック" pitchFamily="-112" charset="-128"/>
              </a:rPr>
              <a:t>might</a:t>
            </a:r>
            <a:endParaRPr lang="en-US" sz="3200" smtClean="0">
              <a:ea typeface="ＭＳ Ｐゴシック" pitchFamily="-112" charset="-128"/>
              <a:cs typeface="ＭＳ Ｐゴシック" pitchFamily="-112" charset="-128"/>
            </a:endParaRPr>
          </a:p>
        </p:txBody>
      </p:sp>
      <p:sp>
        <p:nvSpPr>
          <p:cNvPr id="47107" name="Content Placeholder 3"/>
          <p:cNvSpPr>
            <a:spLocks noGrp="1"/>
          </p:cNvSpPr>
          <p:nvPr>
            <p:ph idx="1"/>
          </p:nvPr>
        </p:nvSpPr>
        <p:spPr/>
        <p:txBody>
          <a:bodyPr/>
          <a:lstStyle/>
          <a:p>
            <a:pPr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smtClean="0">
                <a:solidFill>
                  <a:srgbClr val="00B050"/>
                </a:solidFill>
                <a:ea typeface="ＭＳ Ｐゴシック" pitchFamily="-112" charset="-128"/>
                <a:cs typeface="ＭＳ Ｐゴシック" pitchFamily="-112" charset="-128"/>
              </a:rPr>
              <a:t>Elegant =</a:t>
            </a:r>
            <a:r>
              <a:rPr lang="en-US" sz="2800" smtClean="0">
                <a:solidFill>
                  <a:srgbClr val="000000"/>
                </a:solidFill>
                <a:ea typeface="ＭＳ Ｐゴシック" pitchFamily="-112" charset="-128"/>
                <a:cs typeface="ＭＳ Ｐゴシック" pitchFamily="-112" charset="-128"/>
              </a:rPr>
              <a:t> </a:t>
            </a:r>
            <a:r>
              <a:rPr lang="en-US" sz="2800" smtClean="0">
                <a:solidFill>
                  <a:srgbClr val="002060"/>
                </a:solidFill>
                <a:ea typeface="ＭＳ Ｐゴシック" pitchFamily="-112" charset="-128"/>
                <a:cs typeface="ＭＳ Ｐゴシック" pitchFamily="-112" charset="-128"/>
              </a:rPr>
              <a:t>rational, and often internally consistent</a:t>
            </a:r>
          </a:p>
          <a:p>
            <a:pPr hangingPunct="1">
              <a:buFont typeface="Arial" pitchFamily="-112"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800" smtClean="0">
              <a:solidFill>
                <a:srgbClr val="000000"/>
              </a:solidFill>
              <a:ea typeface="ＭＳ Ｐゴシック" pitchFamily="-112" charset="-128"/>
              <a:cs typeface="ＭＳ Ｐゴシック" pitchFamily="-112" charset="-128"/>
            </a:endParaRPr>
          </a:p>
          <a:p>
            <a:pPr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smtClean="0">
                <a:solidFill>
                  <a:srgbClr val="FF0000"/>
                </a:solidFill>
                <a:ea typeface="ＭＳ Ｐゴシック" pitchFamily="-112" charset="-128"/>
                <a:cs typeface="ＭＳ Ｐゴシック" pitchFamily="-112" charset="-128"/>
              </a:rPr>
              <a:t>Clumsy solutions </a:t>
            </a:r>
            <a:r>
              <a:rPr lang="en-US" sz="2800" smtClean="0">
                <a:solidFill>
                  <a:srgbClr val="002060"/>
                </a:solidFill>
                <a:ea typeface="ＭＳ Ｐゴシック" pitchFamily="-112" charset="-128"/>
                <a:cs typeface="ＭＳ Ｐゴシック" pitchFamily="-112" charset="-128"/>
              </a:rPr>
              <a:t>need the “BRICOLEUR” (do-it-yourself craft worker). Kant “out of the crooked timber of humanity no straight thing was ever made”. Accept imperfection, make do with what is available, progress does not depend on consensus (take too long). Start with what do most of us agree on? Avoid alienating significant constituencies</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ＭＳ Ｐゴシック" pitchFamily="-112" charset="-128"/>
              <a:cs typeface="ＭＳ Ｐゴシック" pitchFamily="-112" charset="-128"/>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457200" y="670364"/>
            <a:ext cx="8229600" cy="1393650"/>
          </a:xfrm>
        </p:spPr>
        <p:txBody>
          <a:bodyPr rtlCol="0">
            <a:normAutofit fontScale="90000"/>
          </a:bodyPr>
          <a:lstStyle/>
          <a:p>
            <a:pPr>
              <a:defRPr/>
            </a:pPr>
            <a:r>
              <a:rPr lang="en-US" dirty="0" smtClean="0"/>
              <a:t>What would be a valuable support role for municipalities in the future?</a:t>
            </a:r>
            <a:br>
              <a:rPr lang="en-US" dirty="0" smtClean="0"/>
            </a:br>
            <a:endParaRPr lang="en-US" dirty="0" smtClean="0">
              <a:ea typeface="+mj-ea"/>
              <a:cs typeface="+mj-cs"/>
            </a:endParaRPr>
          </a:p>
        </p:txBody>
      </p:sp>
      <p:sp>
        <p:nvSpPr>
          <p:cNvPr id="29699" name="Rectangle 3"/>
          <p:cNvSpPr>
            <a:spLocks noGrp="1" noChangeArrowheads="1"/>
          </p:cNvSpPr>
          <p:nvPr>
            <p:ph type="body" idx="1"/>
          </p:nvPr>
        </p:nvSpPr>
        <p:spPr/>
        <p:txBody>
          <a:bodyPr/>
          <a:lstStyle/>
          <a:p>
            <a:pPr eaLnBrk="1" hangingPunct="1"/>
            <a:endParaRPr lang="en-US" smtClean="0">
              <a:ea typeface="ＭＳ Ｐゴシック" pitchFamily="-112" charset="-128"/>
              <a:cs typeface="ＭＳ Ｐゴシック" pitchFamily="-112" charset="-128"/>
            </a:endParaRPr>
          </a:p>
          <a:p>
            <a:pPr eaLnBrk="1" hangingPunct="1"/>
            <a:endParaRPr lang="en-US" smtClean="0">
              <a:ea typeface="ＭＳ Ｐゴシック" pitchFamily="-112" charset="-128"/>
              <a:cs typeface="ＭＳ Ｐゴシック" pitchFamily="-112" charset="-128"/>
            </a:endParaRPr>
          </a:p>
          <a:p>
            <a:pPr eaLnBrk="1" hangingPunct="1"/>
            <a:endParaRPr lang="en-US" smtClean="0">
              <a:ea typeface="ＭＳ Ｐゴシック" pitchFamily="-112" charset="-128"/>
              <a:cs typeface="ＭＳ Ｐゴシック" pitchFamily="-112" charset="-128"/>
            </a:endParaRPr>
          </a:p>
          <a:p>
            <a:pPr eaLnBrk="1" hangingPunct="1"/>
            <a:endParaRPr lang="en-US" smtClean="0">
              <a:ea typeface="ＭＳ Ｐゴシック" pitchFamily="-112" charset="-128"/>
              <a:cs typeface="ＭＳ Ｐゴシック" pitchFamily="-112" charset="-128"/>
            </a:endParaRPr>
          </a:p>
          <a:p>
            <a:pPr eaLnBrk="1" hangingPunct="1"/>
            <a:endParaRPr lang="en-US" smtClean="0">
              <a:ea typeface="ＭＳ Ｐゴシック" pitchFamily="-112" charset="-128"/>
              <a:cs typeface="ＭＳ Ｐゴシック" pitchFamily="-112" charset="-128"/>
            </a:endParaRPr>
          </a:p>
        </p:txBody>
      </p:sp>
      <p:sp>
        <p:nvSpPr>
          <p:cNvPr id="9" name="Cloud Callout 8"/>
          <p:cNvSpPr>
            <a:spLocks noChangeArrowheads="1"/>
          </p:cNvSpPr>
          <p:nvPr/>
        </p:nvSpPr>
        <p:spPr bwMode="auto">
          <a:xfrm>
            <a:off x="6103938" y="3225800"/>
            <a:ext cx="2376487" cy="1298575"/>
          </a:xfrm>
          <a:prstGeom prst="cloudCallout">
            <a:avLst>
              <a:gd name="adj1" fmla="val -70708"/>
              <a:gd name="adj2" fmla="val -2875"/>
            </a:avLst>
          </a:prstGeom>
          <a:solidFill>
            <a:srgbClr val="745197"/>
          </a:solidFill>
          <a:ln w="9525" algn="ctr">
            <a:solidFill>
              <a:srgbClr val="000000"/>
            </a:solidFill>
            <a:round/>
            <a:headEnd/>
            <a:tailEnd/>
          </a:ln>
          <a:effectLst>
            <a:outerShdw dist="23000" dir="5400000" rotWithShape="0">
              <a:srgbClr val="000000">
                <a:alpha val="34999"/>
              </a:srgbClr>
            </a:outerShdw>
          </a:effectLst>
        </p:spPr>
        <p:txBody>
          <a:bodyPr anchor="ctr"/>
          <a:lstStyle/>
          <a:p>
            <a:pPr algn="ctr" fontAlgn="auto">
              <a:spcBef>
                <a:spcPts val="0"/>
              </a:spcBef>
              <a:spcAft>
                <a:spcPts val="0"/>
              </a:spcAft>
              <a:defRPr/>
            </a:pPr>
            <a:r>
              <a:rPr lang="en-US" dirty="0" smtClean="0">
                <a:solidFill>
                  <a:schemeClr val="lt1"/>
                </a:solidFill>
              </a:rPr>
              <a:t>They could do more of….</a:t>
            </a:r>
            <a:endParaRPr lang="en-US" dirty="0">
              <a:solidFill>
                <a:schemeClr val="lt1"/>
              </a:solidFill>
              <a:latin typeface="+mn-lt"/>
              <a:ea typeface="+mn-ea"/>
              <a:cs typeface="+mn-cs"/>
            </a:endParaRPr>
          </a:p>
        </p:txBody>
      </p:sp>
      <p:sp>
        <p:nvSpPr>
          <p:cNvPr id="10" name="Oval Callout 9"/>
          <p:cNvSpPr/>
          <p:nvPr/>
        </p:nvSpPr>
        <p:spPr>
          <a:xfrm>
            <a:off x="1254125" y="4524375"/>
            <a:ext cx="2339975" cy="1368425"/>
          </a:xfrm>
          <a:prstGeom prst="wedgeEllipseCallout">
            <a:avLst>
              <a:gd name="adj1" fmla="val 49516"/>
              <a:gd name="adj2" fmla="val -40936"/>
            </a:avLst>
          </a:prstGeom>
          <a:solidFill>
            <a:srgbClr val="92D050"/>
          </a:solidFill>
          <a:ln>
            <a:solidFill>
              <a:srgbClr val="92D05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smtClean="0">
                <a:solidFill>
                  <a:schemeClr val="tx1"/>
                </a:solidFill>
              </a:rPr>
              <a:t>They could do less of…..</a:t>
            </a:r>
            <a:endParaRPr lang="en-US" dirty="0">
              <a:solidFill>
                <a:schemeClr val="tx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8722" name="Date Placeholder 2"/>
          <p:cNvSpPr>
            <a:spLocks noGrp="1"/>
          </p:cNvSpPr>
          <p:nvPr>
            <p:ph type="dt" sz="quarter" idx="10"/>
          </p:nvPr>
        </p:nvSpPr>
        <p:spPr>
          <a:noFill/>
        </p:spPr>
        <p:txBody>
          <a:bodyPr/>
          <a:lstStyle/>
          <a:p>
            <a:pPr>
              <a:buFont typeface="Times New Roman" pitchFamily="-112"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648FDD9F-BB91-2E4B-80DE-2F65E7ECDDCE}" type="datetime1">
              <a:rPr lang="en-US" smtClean="0">
                <a:latin typeface="Calibri" pitchFamily="-112" charset="0"/>
              </a:rPr>
              <a:pPr>
                <a:buFont typeface="Times New Roman" pitchFamily="-112"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6/27/13</a:t>
            </a:fld>
            <a:endParaRPr lang="en-US" smtClean="0">
              <a:latin typeface="Calibri" pitchFamily="-112" charset="0"/>
            </a:endParaRPr>
          </a:p>
        </p:txBody>
      </p:sp>
      <p:sp>
        <p:nvSpPr>
          <p:cNvPr id="158723" name="Rectangle 1"/>
          <p:cNvSpPr>
            <a:spLocks noGrp="1" noChangeArrowheads="1"/>
          </p:cNvSpPr>
          <p:nvPr>
            <p:ph type="title" idx="4294967295"/>
          </p:nvPr>
        </p:nvSpPr>
        <p:spPr>
          <a:xfrm>
            <a:off x="685800" y="260350"/>
            <a:ext cx="7772400" cy="1079500"/>
          </a:xfrm>
        </p:spPr>
        <p:txBody>
          <a:bodyPr tIns="83880"/>
          <a:lstStyle/>
          <a:p>
            <a:pPr algn="ctr" eaLnBrk="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a:solidFill>
                  <a:srgbClr val="7030A0"/>
                </a:solidFill>
              </a:rPr>
              <a:t>Conclusions</a:t>
            </a:r>
          </a:p>
        </p:txBody>
      </p:sp>
      <p:sp>
        <p:nvSpPr>
          <p:cNvPr id="158724" name="Rectangle 2"/>
          <p:cNvSpPr>
            <a:spLocks noChangeArrowheads="1"/>
          </p:cNvSpPr>
          <p:nvPr/>
        </p:nvSpPr>
        <p:spPr bwMode="auto">
          <a:xfrm>
            <a:off x="0" y="1339850"/>
            <a:ext cx="9144000" cy="5516563"/>
          </a:xfrm>
          <a:prstGeom prst="rect">
            <a:avLst/>
          </a:prstGeom>
          <a:noFill/>
          <a:ln w="9525">
            <a:noFill/>
            <a:round/>
            <a:headEnd/>
            <a:tailEnd/>
          </a:ln>
        </p:spPr>
        <p:txBody>
          <a:bodyPr wrap="none" anchor="ctr">
            <a:prstTxWarp prst="textNoShape">
              <a:avLst/>
            </a:prstTxWarp>
          </a:bodyPr>
          <a:lstStyle/>
          <a:p>
            <a:endParaRPr lang="en-US"/>
          </a:p>
        </p:txBody>
      </p:sp>
      <p:pic>
        <p:nvPicPr>
          <p:cNvPr id="158725" name="Picture 3"/>
          <p:cNvPicPr>
            <a:picLocks noChangeAspect="1" noChangeArrowheads="1"/>
          </p:cNvPicPr>
          <p:nvPr/>
        </p:nvPicPr>
        <p:blipFill>
          <a:blip r:embed="rId2"/>
          <a:srcRect/>
          <a:stretch>
            <a:fillRect/>
          </a:stretch>
        </p:blipFill>
        <p:spPr bwMode="auto">
          <a:xfrm>
            <a:off x="539750" y="1290638"/>
            <a:ext cx="7604125" cy="4802187"/>
          </a:xfrm>
          <a:prstGeom prst="rect">
            <a:avLst/>
          </a:prstGeom>
          <a:noFill/>
          <a:ln w="9525">
            <a:noFill/>
            <a:round/>
            <a:headEnd/>
            <a:tailEnd/>
          </a:ln>
        </p:spPr>
      </p:pic>
      <p:sp>
        <p:nvSpPr>
          <p:cNvPr id="158726" name="Slide Number Placeholder 6"/>
          <p:cNvSpPr>
            <a:spLocks noGrp="1"/>
          </p:cNvSpPr>
          <p:nvPr>
            <p:ph type="sldNum" sz="quarter" idx="12"/>
          </p:nvPr>
        </p:nvSpPr>
        <p:spPr>
          <a:noFill/>
        </p:spPr>
        <p:txBody>
          <a:bodyPr/>
          <a:lstStyle/>
          <a:p>
            <a:pPr>
              <a:buFont typeface="Times New Roman" pitchFamily="-112"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3DCAA56C-FDCF-E240-9EAC-42D4C980EEF3}" type="slidenum">
              <a:rPr lang="en-US">
                <a:latin typeface="Calibri" pitchFamily="-112" charset="0"/>
              </a:rPr>
              <a:pPr>
                <a:buFont typeface="Times New Roman" pitchFamily="-112"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36</a:t>
            </a:fld>
            <a:fld id="{1EE8B4CE-8B1A-FC40-8A57-9C45900DD89C}" type="slidenum">
              <a:rPr lang="en-US">
                <a:latin typeface="Calibri" pitchFamily="-112" charset="0"/>
              </a:rPr>
              <a:pPr>
                <a:buFont typeface="Times New Roman" pitchFamily="-112"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36</a:t>
            </a:fld>
            <a:endParaRPr lang="en-US">
              <a:latin typeface="Calibri" pitchFamily="-112" charset="0"/>
            </a:endParaRPr>
          </a:p>
        </p:txBody>
      </p:sp>
      <p:sp>
        <p:nvSpPr>
          <p:cNvPr id="158727" name="Footer Placeholder 7"/>
          <p:cNvSpPr>
            <a:spLocks noGrp="1"/>
          </p:cNvSpPr>
          <p:nvPr>
            <p:ph type="ftr" sz="quarter" idx="11"/>
          </p:nvPr>
        </p:nvSpPr>
        <p:spPr>
          <a:noFill/>
        </p:spPr>
        <p:txBody>
          <a:bodyPr/>
          <a:lstStyle/>
          <a:p>
            <a:pPr>
              <a:buFont typeface="Times New Roman" pitchFamily="-112"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latin typeface="Times New Roman" pitchFamily="-112" charset="0"/>
              </a:rPr>
              <a:t>Dr Robin Precey TCS  ELP</a:t>
            </a:r>
          </a:p>
        </p:txBody>
      </p:sp>
    </p:spTree>
  </p:cSld>
  <p:clrMapOvr>
    <a:masterClrMapping/>
  </p:clrMapOvr>
  <p:transition spd="med">
    <p:dissolv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0770" name="Date Placeholder 2"/>
          <p:cNvSpPr>
            <a:spLocks noGrp="1"/>
          </p:cNvSpPr>
          <p:nvPr>
            <p:ph type="dt" sz="quarter" idx="10"/>
          </p:nvPr>
        </p:nvSpPr>
        <p:spPr>
          <a:noFill/>
        </p:spPr>
        <p:txBody>
          <a:bodyPr/>
          <a:lstStyle/>
          <a:p>
            <a:pPr>
              <a:buFont typeface="Times New Roman" pitchFamily="-112" charset="0"/>
              <a:buNone/>
              <a:tabLst>
                <a:tab pos="723900" algn="l"/>
                <a:tab pos="1447800" algn="l"/>
              </a:tabLst>
            </a:pPr>
            <a:endParaRPr lang="en-US" dirty="0" smtClean="0">
              <a:latin typeface="Calibri" pitchFamily="-112" charset="0"/>
            </a:endParaRPr>
          </a:p>
        </p:txBody>
      </p:sp>
      <p:sp>
        <p:nvSpPr>
          <p:cNvPr id="160771" name="Rectangle 1"/>
          <p:cNvSpPr>
            <a:spLocks noGrp="1" noChangeArrowheads="1"/>
          </p:cNvSpPr>
          <p:nvPr>
            <p:ph type="title" idx="4294967295"/>
          </p:nvPr>
        </p:nvSpPr>
        <p:spPr>
          <a:xfrm>
            <a:off x="457200" y="274638"/>
            <a:ext cx="8229600" cy="5746750"/>
          </a:xfrm>
        </p:spPr>
        <p:txBody>
          <a:bodyPr tIns="83880"/>
          <a:lstStyle/>
          <a:p>
            <a:pPr algn="ctr" eaLnBrk="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i="1">
                <a:solidFill>
                  <a:srgbClr val="002060"/>
                </a:solidFill>
              </a:rPr>
              <a:t>“Some problems are so complex (in education) that you have to be highly intelligent and well informed just to be undecided about them”</a:t>
            </a:r>
            <a:br>
              <a:rPr lang="en-US" b="1" i="1">
                <a:solidFill>
                  <a:srgbClr val="002060"/>
                </a:solidFill>
              </a:rPr>
            </a:br>
            <a:r>
              <a:rPr lang="en-US" b="1">
                <a:solidFill>
                  <a:srgbClr val="7030A0"/>
                </a:solidFill>
              </a:rPr>
              <a:t>Laurence J Peter</a:t>
            </a:r>
          </a:p>
        </p:txBody>
      </p:sp>
      <p:sp>
        <p:nvSpPr>
          <p:cNvPr id="160772" name="Slide Number Placeholder 4"/>
          <p:cNvSpPr>
            <a:spLocks noGrp="1"/>
          </p:cNvSpPr>
          <p:nvPr>
            <p:ph type="sldNum" sz="quarter" idx="12"/>
          </p:nvPr>
        </p:nvSpPr>
        <p:spPr>
          <a:noFill/>
        </p:spPr>
        <p:txBody>
          <a:bodyPr/>
          <a:lstStyle/>
          <a:p>
            <a:pPr>
              <a:buFont typeface="Times New Roman" pitchFamily="-112" charset="0"/>
              <a:buNone/>
              <a:tabLst>
                <a:tab pos="723900" algn="l"/>
                <a:tab pos="1447800" algn="l"/>
              </a:tabLst>
            </a:pPr>
            <a:endParaRPr lang="en-US" dirty="0">
              <a:latin typeface="Calibri" pitchFamily="-112" charset="0"/>
            </a:endParaRPr>
          </a:p>
        </p:txBody>
      </p:sp>
      <p:sp>
        <p:nvSpPr>
          <p:cNvPr id="160773" name="Footer Placeholder 5"/>
          <p:cNvSpPr>
            <a:spLocks noGrp="1"/>
          </p:cNvSpPr>
          <p:nvPr>
            <p:ph type="ftr" sz="quarter" idx="11"/>
          </p:nvPr>
        </p:nvSpPr>
        <p:spPr>
          <a:noFill/>
        </p:spPr>
        <p:txBody>
          <a:bodyPr/>
          <a:lstStyle/>
          <a:p>
            <a:pPr>
              <a:buFont typeface="Times New Roman" pitchFamily="-112" charset="0"/>
              <a:buNone/>
              <a:tabLst>
                <a:tab pos="723900" algn="l"/>
                <a:tab pos="1447800" algn="l"/>
                <a:tab pos="2171700" algn="l"/>
              </a:tabLst>
            </a:pPr>
            <a:endParaRPr lang="en-US" sz="1400" dirty="0" smtClean="0">
              <a:latin typeface="Times New Roman" pitchFamily="-112" charset="0"/>
            </a:endParaRPr>
          </a:p>
        </p:txBody>
      </p:sp>
    </p:spTree>
  </p:cSld>
  <p:clrMapOvr>
    <a:masterClrMapping/>
  </p:clrMapOvr>
  <p:transition spd="slow">
    <p:dissolv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UK context of municipalities</a:t>
            </a:r>
            <a:endParaRPr lang="en-US" dirty="0"/>
          </a:p>
        </p:txBody>
      </p:sp>
      <p:sp>
        <p:nvSpPr>
          <p:cNvPr id="3" name="Content Placeholder 2"/>
          <p:cNvSpPr>
            <a:spLocks noGrp="1"/>
          </p:cNvSpPr>
          <p:nvPr>
            <p:ph idx="1"/>
          </p:nvPr>
        </p:nvSpPr>
        <p:spPr/>
        <p:txBody>
          <a:bodyPr/>
          <a:lstStyle/>
          <a:p>
            <a:r>
              <a:rPr lang="en-US" dirty="0" smtClean="0"/>
              <a:t>Demise of LA</a:t>
            </a:r>
          </a:p>
          <a:p>
            <a:r>
              <a:rPr lang="en-US" dirty="0" smtClean="0"/>
              <a:t>No power but responsibility</a:t>
            </a:r>
          </a:p>
          <a:p>
            <a:r>
              <a:rPr lang="en-US" dirty="0" smtClean="0"/>
              <a:t>New ways of working</a:t>
            </a:r>
          </a:p>
          <a:p>
            <a:r>
              <a:rPr lang="en-US" dirty="0" smtClean="0"/>
              <a:t>There is an important role</a:t>
            </a:r>
          </a:p>
          <a:p>
            <a:r>
              <a:rPr lang="en-US" dirty="0" smtClean="0"/>
              <a:t>Do nothing or be proactive</a:t>
            </a:r>
          </a:p>
          <a:p>
            <a:r>
              <a:rPr lang="en-US" dirty="0" smtClean="0"/>
              <a:t>SISSS and better outcomes </a:t>
            </a:r>
            <a:r>
              <a:rPr lang="en-US" smtClean="0"/>
              <a:t>for pupils</a:t>
            </a:r>
          </a:p>
          <a:p>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the future look like?</a:t>
            </a:r>
            <a:endParaRPr lang="en-US" dirty="0"/>
          </a:p>
        </p:txBody>
      </p:sp>
      <p:sp>
        <p:nvSpPr>
          <p:cNvPr id="3" name="Content Placeholder 2"/>
          <p:cNvSpPr>
            <a:spLocks noGrp="1"/>
          </p:cNvSpPr>
          <p:nvPr>
            <p:ph idx="1"/>
          </p:nvPr>
        </p:nvSpPr>
        <p:spPr/>
        <p:txBody>
          <a:bodyPr>
            <a:normAutofit/>
          </a:bodyPr>
          <a:lstStyle/>
          <a:p>
            <a:pPr>
              <a:buNone/>
            </a:pPr>
            <a:r>
              <a:rPr lang="en-US" dirty="0" smtClean="0"/>
              <a:t>	</a:t>
            </a:r>
            <a:r>
              <a:rPr lang="en-US" sz="2400" dirty="0" smtClean="0"/>
              <a:t>Information taken from 2003 – 13 Resolution; 2030 vision document and Education Law 2011</a:t>
            </a:r>
          </a:p>
          <a:p>
            <a:pPr>
              <a:buNone/>
            </a:pPr>
            <a:r>
              <a:rPr lang="en-GB" dirty="0" smtClean="0"/>
              <a:t>	</a:t>
            </a:r>
          </a:p>
          <a:p>
            <a:pPr>
              <a:buNone/>
            </a:pPr>
            <a:r>
              <a:rPr lang="en-GB" dirty="0" smtClean="0"/>
              <a:t>	The 2030 strategy indicates that the current education system lacks flexibility (</a:t>
            </a:r>
            <a:r>
              <a:rPr lang="en-GB" dirty="0" err="1" smtClean="0"/>
              <a:t>p</a:t>
            </a:r>
            <a:r>
              <a:rPr lang="en-GB" dirty="0" smtClean="0"/>
              <a:t> 20) and underestimates the importance of critical thinking, creativity and pro-action (and innovation)</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the future look like?</a:t>
            </a:r>
            <a:endParaRPr lang="en-US" dirty="0"/>
          </a:p>
        </p:txBody>
      </p:sp>
      <p:sp>
        <p:nvSpPr>
          <p:cNvPr id="3" name="Content Placeholder 2"/>
          <p:cNvSpPr>
            <a:spLocks noGrp="1"/>
          </p:cNvSpPr>
          <p:nvPr>
            <p:ph idx="1"/>
          </p:nvPr>
        </p:nvSpPr>
        <p:spPr/>
        <p:txBody>
          <a:bodyPr/>
          <a:lstStyle/>
          <a:p>
            <a:r>
              <a:rPr lang="en-GB" dirty="0" smtClean="0"/>
              <a:t>Developments in education should take into account the new challenges and opportunities for Lithuania as it make its contribution to the EU (p.3)</a:t>
            </a:r>
          </a:p>
          <a:p>
            <a:endParaRPr lang="en-GB" dirty="0" smtClean="0"/>
          </a:p>
          <a:p>
            <a:r>
              <a:rPr lang="en-GB" dirty="0" smtClean="0"/>
              <a:t> Preparing individuals for a knowledge society, a secure society and one that can compete economically (p1).  </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the future look like?</a:t>
            </a:r>
            <a:endParaRPr lang="en-US" dirty="0"/>
          </a:p>
        </p:txBody>
      </p:sp>
      <p:sp>
        <p:nvSpPr>
          <p:cNvPr id="3" name="Content Placeholder 2"/>
          <p:cNvSpPr>
            <a:spLocks noGrp="1"/>
          </p:cNvSpPr>
          <p:nvPr>
            <p:ph idx="1"/>
          </p:nvPr>
        </p:nvSpPr>
        <p:spPr/>
        <p:txBody>
          <a:bodyPr>
            <a:normAutofit fontScale="85000" lnSpcReduction="10000"/>
          </a:bodyPr>
          <a:lstStyle/>
          <a:p>
            <a:r>
              <a:rPr lang="en-GB" dirty="0" smtClean="0"/>
              <a:t>There is to be a focus on the independence of schools as learning communities and where the transparency of activity is ensured.</a:t>
            </a:r>
          </a:p>
          <a:p>
            <a:endParaRPr lang="en-GB" dirty="0" smtClean="0"/>
          </a:p>
          <a:p>
            <a:r>
              <a:rPr lang="en-GB" dirty="0" smtClean="0"/>
              <a:t>Strategic planning should be introduced at all levels (</a:t>
            </a:r>
            <a:r>
              <a:rPr lang="en-GB" dirty="0" err="1" smtClean="0"/>
              <a:t>p</a:t>
            </a:r>
            <a:r>
              <a:rPr lang="en-GB" dirty="0" smtClean="0"/>
              <a:t> 7) with a view towards community self-governance. </a:t>
            </a:r>
          </a:p>
          <a:p>
            <a:endParaRPr lang="en-GB" dirty="0" smtClean="0"/>
          </a:p>
          <a:p>
            <a:r>
              <a:rPr lang="en-GB" dirty="0" smtClean="0"/>
              <a:t>This should give increased openness and collaboration between schools and their communities. </a:t>
            </a:r>
            <a:endParaRPr lang="en-US" dirty="0" smtClean="0"/>
          </a:p>
          <a:p>
            <a:pPr>
              <a:buNone/>
            </a:pPr>
            <a:r>
              <a:rPr lang="en-GB" dirty="0" smtClean="0"/>
              <a:t> </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the future look like?</a:t>
            </a:r>
            <a:endParaRPr lang="en-US" dirty="0"/>
          </a:p>
        </p:txBody>
      </p:sp>
      <p:sp>
        <p:nvSpPr>
          <p:cNvPr id="3" name="Content Placeholder 2"/>
          <p:cNvSpPr>
            <a:spLocks noGrp="1"/>
          </p:cNvSpPr>
          <p:nvPr>
            <p:ph idx="1"/>
          </p:nvPr>
        </p:nvSpPr>
        <p:spPr/>
        <p:txBody>
          <a:bodyPr>
            <a:normAutofit lnSpcReduction="10000"/>
          </a:bodyPr>
          <a:lstStyle/>
          <a:p>
            <a:r>
              <a:rPr lang="en-GB" sz="2400" dirty="0" smtClean="0"/>
              <a:t>Section 5 of the Education Law 2011 lays down 8 areas of responsibility of the school principal:</a:t>
            </a:r>
          </a:p>
          <a:p>
            <a:pPr>
              <a:buNone/>
            </a:pPr>
            <a:r>
              <a:rPr lang="en-GB" dirty="0" smtClean="0"/>
              <a:t>1) direct the drafting of a strategic plan and annual action plans of the educational institution </a:t>
            </a:r>
          </a:p>
          <a:p>
            <a:pPr>
              <a:buNone/>
            </a:pPr>
            <a:r>
              <a:rPr lang="en-GB" dirty="0" smtClean="0"/>
              <a:t>2) appoint and dismiss teachers, other persons involved in the education process </a:t>
            </a:r>
          </a:p>
          <a:p>
            <a:pPr>
              <a:buNone/>
            </a:pPr>
            <a:r>
              <a:rPr lang="en-GB" dirty="0" smtClean="0"/>
              <a:t>3) be responsible for making public the information </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the future look like?</a:t>
            </a:r>
            <a:endParaRPr lang="en-US" dirty="0"/>
          </a:p>
        </p:txBody>
      </p:sp>
      <p:sp>
        <p:nvSpPr>
          <p:cNvPr id="3" name="Content Placeholder 2"/>
          <p:cNvSpPr>
            <a:spLocks noGrp="1"/>
          </p:cNvSpPr>
          <p:nvPr>
            <p:ph idx="1"/>
          </p:nvPr>
        </p:nvSpPr>
        <p:spPr/>
        <p:txBody>
          <a:bodyPr/>
          <a:lstStyle/>
          <a:p>
            <a:pPr>
              <a:buNone/>
            </a:pPr>
            <a:r>
              <a:rPr lang="en-GB" dirty="0" smtClean="0"/>
              <a:t>4) analyse the state of operational and management resources</a:t>
            </a:r>
          </a:p>
          <a:p>
            <a:pPr>
              <a:buNone/>
            </a:pPr>
            <a:r>
              <a:rPr lang="en-GB" dirty="0" smtClean="0"/>
              <a:t>5) perform other functions set out in the statutes of the school </a:t>
            </a:r>
          </a:p>
          <a:p>
            <a:pPr>
              <a:buNone/>
            </a:pPr>
            <a:r>
              <a:rPr lang="en-GB" dirty="0" smtClean="0"/>
              <a:t>6) together with the school council, decide whether or not to permit to install mobile communication stations on the school buildings  </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1237</TotalTime>
  <Words>2622</Words>
  <Application>Microsoft Macintosh PowerPoint</Application>
  <PresentationFormat>On-screen Show (4:3)</PresentationFormat>
  <Paragraphs>267</Paragraphs>
  <Slides>37</Slides>
  <Notes>13</Notes>
  <HiddenSlides>0</HiddenSlides>
  <MMClips>0</MMClips>
  <ScaleCrop>false</ScaleCrop>
  <HeadingPairs>
    <vt:vector size="6" baseType="variant">
      <vt:variant>
        <vt:lpstr>Design Template</vt:lpstr>
      </vt:variant>
      <vt:variant>
        <vt:i4>1</vt:i4>
      </vt:variant>
      <vt:variant>
        <vt:lpstr>Embedded OLE Servers</vt:lpstr>
      </vt:variant>
      <vt:variant>
        <vt:i4>2</vt:i4>
      </vt:variant>
      <vt:variant>
        <vt:lpstr>Slide Titles</vt:lpstr>
      </vt:variant>
      <vt:variant>
        <vt:i4>37</vt:i4>
      </vt:variant>
    </vt:vector>
  </HeadingPairs>
  <TitlesOfParts>
    <vt:vector size="40" baseType="lpstr">
      <vt:lpstr>Office Theme</vt:lpstr>
      <vt:lpstr>Clip</vt:lpstr>
      <vt:lpstr>Slide</vt:lpstr>
      <vt:lpstr>Slide 1</vt:lpstr>
      <vt:lpstr>Programme</vt:lpstr>
      <vt:lpstr>Slide 3</vt:lpstr>
      <vt:lpstr>The UK context of municipalities</vt:lpstr>
      <vt:lpstr>What does the future look like?</vt:lpstr>
      <vt:lpstr>What does the future look like?</vt:lpstr>
      <vt:lpstr>What does the future look like?</vt:lpstr>
      <vt:lpstr>What does the future look like?</vt:lpstr>
      <vt:lpstr>What does the future look like?</vt:lpstr>
      <vt:lpstr>What does the future look like?</vt:lpstr>
      <vt:lpstr>EU Presidency</vt:lpstr>
      <vt:lpstr>So what do we need to change in our practice as we work with schools? As Department for Regional Policy or Inspectors with a QA role</vt:lpstr>
      <vt:lpstr>   Plenary   </vt:lpstr>
      <vt:lpstr>Leadership for Change</vt:lpstr>
      <vt:lpstr> In school variance and between school variation</vt:lpstr>
      <vt:lpstr>Learning that transforms practice</vt:lpstr>
      <vt:lpstr>Learning that transforms practice</vt:lpstr>
      <vt:lpstr>The importance of school leaders</vt:lpstr>
      <vt:lpstr>Slide 19</vt:lpstr>
      <vt:lpstr>So managers work with what has worked before (certainty) and leaders are looking for innovative solutions to new  problems (uncertainty). If you just continue to do what you have always done you will continue to get the same results</vt:lpstr>
      <vt:lpstr>Increasing mental complexity links to ‘Development’…</vt:lpstr>
      <vt:lpstr>What do we know about ourselves?</vt:lpstr>
      <vt:lpstr>Model of Change</vt:lpstr>
      <vt:lpstr>What is consultancy? </vt:lpstr>
      <vt:lpstr>Activity</vt:lpstr>
      <vt:lpstr>   Plenary   </vt:lpstr>
      <vt:lpstr>The role of the municipality in supporting schools</vt:lpstr>
      <vt:lpstr>The Strategic Triangle </vt:lpstr>
      <vt:lpstr>Three Key Questions</vt:lpstr>
      <vt:lpstr>Problems, Problems, Problems (Keith Grint)</vt:lpstr>
      <vt:lpstr>Slide 31</vt:lpstr>
      <vt:lpstr>Wicked Problems</vt:lpstr>
      <vt:lpstr>Wicked Problems</vt:lpstr>
      <vt:lpstr>Elegant approaches do not solve wicked problems but Clumsy solutions might</vt:lpstr>
      <vt:lpstr>What would be a valuable support role for municipalities in the future? </vt:lpstr>
      <vt:lpstr>Conclusions</vt:lpstr>
      <vt:lpstr>“Some problems are so complex (in education) that you have to be highly intelligent and well informed just to be undecided about them” Laurence J Peter</vt:lpstr>
    </vt:vector>
  </TitlesOfParts>
  <Company>CJ Solutions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Coleen Jackson</dc:creator>
  <cp:lastModifiedBy>Coleen Jackson</cp:lastModifiedBy>
  <cp:revision>10</cp:revision>
  <dcterms:created xsi:type="dcterms:W3CDTF">2013-06-27T14:29:31Z</dcterms:created>
  <dcterms:modified xsi:type="dcterms:W3CDTF">2013-06-27T14:31:25Z</dcterms:modified>
</cp:coreProperties>
</file>